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2"/>
  </p:notesMasterIdLst>
  <p:sldIdLst>
    <p:sldId id="349" r:id="rId11"/>
    <p:sldId id="297" r:id="rId12"/>
    <p:sldId id="298" r:id="rId13"/>
    <p:sldId id="360" r:id="rId14"/>
    <p:sldId id="299" r:id="rId15"/>
    <p:sldId id="335" r:id="rId16"/>
    <p:sldId id="350" r:id="rId17"/>
    <p:sldId id="351" r:id="rId18"/>
    <p:sldId id="352" r:id="rId19"/>
    <p:sldId id="353" r:id="rId20"/>
    <p:sldId id="354" r:id="rId21"/>
    <p:sldId id="341" r:id="rId22"/>
    <p:sldId id="355" r:id="rId23"/>
    <p:sldId id="301" r:id="rId24"/>
    <p:sldId id="336" r:id="rId25"/>
    <p:sldId id="357" r:id="rId26"/>
    <p:sldId id="356" r:id="rId27"/>
    <p:sldId id="358" r:id="rId28"/>
    <p:sldId id="345" r:id="rId29"/>
    <p:sldId id="359" r:id="rId30"/>
    <p:sldId id="31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2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7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F5952F79-E201-4D19-AB45-401B8F29BC60}"/>
    <pc:docChg chg="undo custSel modSld">
      <pc:chgData name="James Clegg" userId="c6df1435-7a36-4b38-be4d-16e68e91152f" providerId="ADAL" clId="{F5952F79-E201-4D19-AB45-401B8F29BC60}" dt="2021-01-13T09:39:04.104" v="74"/>
      <pc:docMkLst>
        <pc:docMk/>
      </pc:docMkLst>
      <pc:sldChg chg="modTransition">
        <pc:chgData name="James Clegg" userId="c6df1435-7a36-4b38-be4d-16e68e91152f" providerId="ADAL" clId="{F5952F79-E201-4D19-AB45-401B8F29BC60}" dt="2021-01-13T09:39:04.104" v="74"/>
        <pc:sldMkLst>
          <pc:docMk/>
          <pc:sldMk cId="861935487" sldId="297"/>
        </pc:sldMkLst>
      </pc:sldChg>
      <pc:sldChg chg="delSp mod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4128357408" sldId="298"/>
        </pc:sldMkLst>
        <pc:spChg chg="mod">
          <ac:chgData name="James Clegg" userId="c6df1435-7a36-4b38-be4d-16e68e91152f" providerId="ADAL" clId="{F5952F79-E201-4D19-AB45-401B8F29BC60}" dt="2021-01-13T09:36:39.217" v="19" actId="553"/>
          <ac:spMkLst>
            <pc:docMk/>
            <pc:sldMk cId="4128357408" sldId="298"/>
            <ac:spMk id="3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9.538" v="25" actId="553"/>
          <ac:spMkLst>
            <pc:docMk/>
            <pc:sldMk cId="4128357408" sldId="298"/>
            <ac:spMk id="3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1.867" v="18" actId="553"/>
          <ac:spMkLst>
            <pc:docMk/>
            <pc:sldMk cId="4128357408" sldId="298"/>
            <ac:spMk id="3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12.335" v="28" actId="553"/>
          <ac:spMkLst>
            <pc:docMk/>
            <pc:sldMk cId="4128357408" sldId="298"/>
            <ac:spMk id="3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8.845" v="27" actId="553"/>
          <ac:spMkLst>
            <pc:docMk/>
            <pc:sldMk cId="4128357408" sldId="298"/>
            <ac:spMk id="3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45.039" v="22" actId="553"/>
          <ac:spMkLst>
            <pc:docMk/>
            <pc:sldMk cId="4128357408" sldId="298"/>
            <ac:spMk id="4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4.351" v="26" actId="553"/>
          <ac:spMkLst>
            <pc:docMk/>
            <pc:sldMk cId="4128357408" sldId="298"/>
            <ac:spMk id="4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32.096" v="41" actId="1038"/>
          <ac:spMkLst>
            <pc:docMk/>
            <pc:sldMk cId="4128357408" sldId="298"/>
            <ac:spMk id="46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4.014" v="24" actId="553"/>
          <ac:spMkLst>
            <pc:docMk/>
            <pc:sldMk cId="4128357408" sldId="298"/>
            <ac:spMk id="47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9.217" v="19" actId="553"/>
          <ac:spMkLst>
            <pc:docMk/>
            <pc:sldMk cId="4128357408" sldId="298"/>
            <ac:spMk id="4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9.538" v="25" actId="553"/>
          <ac:spMkLst>
            <pc:docMk/>
            <pc:sldMk cId="4128357408" sldId="298"/>
            <ac:spMk id="5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1.867" v="18" actId="553"/>
          <ac:spMkLst>
            <pc:docMk/>
            <pc:sldMk cId="4128357408" sldId="298"/>
            <ac:spMk id="5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45.039" v="22" actId="553"/>
          <ac:spMkLst>
            <pc:docMk/>
            <pc:sldMk cId="4128357408" sldId="298"/>
            <ac:spMk id="5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4.351" v="26" actId="553"/>
          <ac:spMkLst>
            <pc:docMk/>
            <pc:sldMk cId="4128357408" sldId="298"/>
            <ac:spMk id="6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32.096" v="41" actId="1038"/>
          <ac:spMkLst>
            <pc:docMk/>
            <pc:sldMk cId="4128357408" sldId="298"/>
            <ac:spMk id="6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4.014" v="24" actId="553"/>
          <ac:spMkLst>
            <pc:docMk/>
            <pc:sldMk cId="4128357408" sldId="298"/>
            <ac:spMk id="7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12.335" v="28" actId="553"/>
          <ac:spMkLst>
            <pc:docMk/>
            <pc:sldMk cId="4128357408" sldId="298"/>
            <ac:spMk id="7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8.845" v="27" actId="553"/>
          <ac:spMkLst>
            <pc:docMk/>
            <pc:sldMk cId="4128357408" sldId="298"/>
            <ac:spMk id="7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9.217" v="19" actId="553"/>
          <ac:spMkLst>
            <pc:docMk/>
            <pc:sldMk cId="4128357408" sldId="298"/>
            <ac:spMk id="7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9.538" v="25" actId="553"/>
          <ac:spMkLst>
            <pc:docMk/>
            <pc:sldMk cId="4128357408" sldId="298"/>
            <ac:spMk id="7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1.867" v="18" actId="553"/>
          <ac:spMkLst>
            <pc:docMk/>
            <pc:sldMk cId="4128357408" sldId="298"/>
            <ac:spMk id="7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45.039" v="22" actId="553"/>
          <ac:spMkLst>
            <pc:docMk/>
            <pc:sldMk cId="4128357408" sldId="298"/>
            <ac:spMk id="76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4.351" v="26" actId="553"/>
          <ac:spMkLst>
            <pc:docMk/>
            <pc:sldMk cId="4128357408" sldId="298"/>
            <ac:spMk id="77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32.096" v="41" actId="1038"/>
          <ac:spMkLst>
            <pc:docMk/>
            <pc:sldMk cId="4128357408" sldId="298"/>
            <ac:spMk id="7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4.014" v="24" actId="553"/>
          <ac:spMkLst>
            <pc:docMk/>
            <pc:sldMk cId="4128357408" sldId="298"/>
            <ac:spMk id="7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9.217" v="19" actId="553"/>
          <ac:spMkLst>
            <pc:docMk/>
            <pc:sldMk cId="4128357408" sldId="298"/>
            <ac:spMk id="8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9.538" v="25" actId="553"/>
          <ac:spMkLst>
            <pc:docMk/>
            <pc:sldMk cId="4128357408" sldId="298"/>
            <ac:spMk id="8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1.867" v="18" actId="553"/>
          <ac:spMkLst>
            <pc:docMk/>
            <pc:sldMk cId="4128357408" sldId="298"/>
            <ac:spMk id="8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45.039" v="22" actId="553"/>
          <ac:spMkLst>
            <pc:docMk/>
            <pc:sldMk cId="4128357408" sldId="298"/>
            <ac:spMk id="8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4.351" v="26" actId="553"/>
          <ac:spMkLst>
            <pc:docMk/>
            <pc:sldMk cId="4128357408" sldId="298"/>
            <ac:spMk id="8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32.096" v="41" actId="1038"/>
          <ac:spMkLst>
            <pc:docMk/>
            <pc:sldMk cId="4128357408" sldId="298"/>
            <ac:spMk id="8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4.014" v="24" actId="553"/>
          <ac:spMkLst>
            <pc:docMk/>
            <pc:sldMk cId="4128357408" sldId="298"/>
            <ac:spMk id="86" creationId="{00000000-0000-0000-0000-000000000000}"/>
          </ac:spMkLst>
        </pc:spChg>
        <pc:picChg chg="del">
          <ac:chgData name="James Clegg" userId="c6df1435-7a36-4b38-be4d-16e68e91152f" providerId="ADAL" clId="{F5952F79-E201-4D19-AB45-401B8F29BC60}" dt="2021-01-13T09:35:24.902" v="0" actId="478"/>
          <ac:picMkLst>
            <pc:docMk/>
            <pc:sldMk cId="4128357408" sldId="29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F5952F79-E201-4D19-AB45-401B8F29BC60}" dt="2021-01-13T09:39:04.104" v="74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3782242679" sldId="301"/>
        </pc:sldMkLst>
        <pc:picChg chg="del">
          <ac:chgData name="James Clegg" userId="c6df1435-7a36-4b38-be4d-16e68e91152f" providerId="ADAL" clId="{F5952F79-E201-4D19-AB45-401B8F29BC60}" dt="2021-01-13T09:36:00.228" v="10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292426147" sldId="316"/>
        </pc:sldMkLst>
        <pc:picChg chg="del">
          <ac:chgData name="James Clegg" userId="c6df1435-7a36-4b38-be4d-16e68e91152f" providerId="ADAL" clId="{F5952F79-E201-4D19-AB45-401B8F29BC60}" dt="2021-01-13T09:36:19.089" v="17" actId="478"/>
          <ac:picMkLst>
            <pc:docMk/>
            <pc:sldMk cId="292426147" sldId="31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709793811" sldId="335"/>
        </pc:sldMkLst>
        <pc:picChg chg="del">
          <ac:chgData name="James Clegg" userId="c6df1435-7a36-4b38-be4d-16e68e91152f" providerId="ADAL" clId="{F5952F79-E201-4D19-AB45-401B8F29BC60}" dt="2021-01-13T09:35:32.611" v="2" actId="478"/>
          <ac:picMkLst>
            <pc:docMk/>
            <pc:sldMk cId="1709793811" sldId="335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2295867270" sldId="336"/>
        </pc:sldMkLst>
        <pc:picChg chg="del">
          <ac:chgData name="James Clegg" userId="c6df1435-7a36-4b38-be4d-16e68e91152f" providerId="ADAL" clId="{F5952F79-E201-4D19-AB45-401B8F29BC60}" dt="2021-01-13T09:36:03" v="11" actId="478"/>
          <ac:picMkLst>
            <pc:docMk/>
            <pc:sldMk cId="2295867270" sldId="33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590292821" sldId="341"/>
        </pc:sldMkLst>
        <pc:picChg chg="del">
          <ac:chgData name="James Clegg" userId="c6df1435-7a36-4b38-be4d-16e68e91152f" providerId="ADAL" clId="{F5952F79-E201-4D19-AB45-401B8F29BC60}" dt="2021-01-13T09:35:54.299" v="8" actId="478"/>
          <ac:picMkLst>
            <pc:docMk/>
            <pc:sldMk cId="590292821" sldId="341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920001842" sldId="345"/>
        </pc:sldMkLst>
        <pc:picChg chg="del">
          <ac:chgData name="James Clegg" userId="c6df1435-7a36-4b38-be4d-16e68e91152f" providerId="ADAL" clId="{F5952F79-E201-4D19-AB45-401B8F29BC60}" dt="2021-01-13T09:36:13.853" v="15" actId="478"/>
          <ac:picMkLst>
            <pc:docMk/>
            <pc:sldMk cId="1920001842" sldId="345"/>
            <ac:picMk id="13" creationId="{00000000-0000-0000-0000-000000000000}"/>
          </ac:picMkLst>
        </pc:picChg>
      </pc:sldChg>
      <pc:sldChg chg="modTransition">
        <pc:chgData name="James Clegg" userId="c6df1435-7a36-4b38-be4d-16e68e91152f" providerId="ADAL" clId="{F5952F79-E201-4D19-AB45-401B8F29BC60}" dt="2021-01-13T09:39:04.104" v="74"/>
        <pc:sldMkLst>
          <pc:docMk/>
          <pc:sldMk cId="3316179094" sldId="349"/>
        </pc:sldMkLst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3231573367" sldId="350"/>
        </pc:sldMkLst>
        <pc:picChg chg="del">
          <ac:chgData name="James Clegg" userId="c6df1435-7a36-4b38-be4d-16e68e91152f" providerId="ADAL" clId="{F5952F79-E201-4D19-AB45-401B8F29BC60}" dt="2021-01-13T09:35:35.363" v="3" actId="478"/>
          <ac:picMkLst>
            <pc:docMk/>
            <pc:sldMk cId="3231573367" sldId="350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465924856" sldId="351"/>
        </pc:sldMkLst>
        <pc:picChg chg="del">
          <ac:chgData name="James Clegg" userId="c6df1435-7a36-4b38-be4d-16e68e91152f" providerId="ADAL" clId="{F5952F79-E201-4D19-AB45-401B8F29BC60}" dt="2021-01-13T09:35:41.421" v="4" actId="478"/>
          <ac:picMkLst>
            <pc:docMk/>
            <pc:sldMk cId="1465924856" sldId="351"/>
            <ac:picMk id="1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704937254" sldId="352"/>
        </pc:sldMkLst>
        <pc:picChg chg="del">
          <ac:chgData name="James Clegg" userId="c6df1435-7a36-4b38-be4d-16e68e91152f" providerId="ADAL" clId="{F5952F79-E201-4D19-AB45-401B8F29BC60}" dt="2021-01-13T09:35:44.203" v="5" actId="478"/>
          <ac:picMkLst>
            <pc:docMk/>
            <pc:sldMk cId="1704937254" sldId="352"/>
            <ac:picMk id="2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896063204" sldId="353"/>
        </pc:sldMkLst>
        <pc:picChg chg="del">
          <ac:chgData name="James Clegg" userId="c6df1435-7a36-4b38-be4d-16e68e91152f" providerId="ADAL" clId="{F5952F79-E201-4D19-AB45-401B8F29BC60}" dt="2021-01-13T09:35:46.566" v="6" actId="478"/>
          <ac:picMkLst>
            <pc:docMk/>
            <pc:sldMk cId="896063204" sldId="353"/>
            <ac:picMk id="3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70328122" sldId="354"/>
        </pc:sldMkLst>
        <pc:picChg chg="del">
          <ac:chgData name="James Clegg" userId="c6df1435-7a36-4b38-be4d-16e68e91152f" providerId="ADAL" clId="{F5952F79-E201-4D19-AB45-401B8F29BC60}" dt="2021-01-13T09:35:51.316" v="7" actId="478"/>
          <ac:picMkLst>
            <pc:docMk/>
            <pc:sldMk cId="170328122" sldId="354"/>
            <ac:picMk id="2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357926808" sldId="355"/>
        </pc:sldMkLst>
        <pc:picChg chg="del">
          <ac:chgData name="James Clegg" userId="c6df1435-7a36-4b38-be4d-16e68e91152f" providerId="ADAL" clId="{F5952F79-E201-4D19-AB45-401B8F29BC60}" dt="2021-01-13T09:35:57.378" v="9" actId="478"/>
          <ac:picMkLst>
            <pc:docMk/>
            <pc:sldMk cId="1357926808" sldId="355"/>
            <ac:picMk id="3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889710891" sldId="356"/>
        </pc:sldMkLst>
        <pc:picChg chg="del">
          <ac:chgData name="James Clegg" userId="c6df1435-7a36-4b38-be4d-16e68e91152f" providerId="ADAL" clId="{F5952F79-E201-4D19-AB45-401B8F29BC60}" dt="2021-01-13T09:36:08.875" v="13" actId="478"/>
          <ac:picMkLst>
            <pc:docMk/>
            <pc:sldMk cId="1889710891" sldId="356"/>
            <ac:picMk id="2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3355839656" sldId="357"/>
        </pc:sldMkLst>
        <pc:picChg chg="del">
          <ac:chgData name="James Clegg" userId="c6df1435-7a36-4b38-be4d-16e68e91152f" providerId="ADAL" clId="{F5952F79-E201-4D19-AB45-401B8F29BC60}" dt="2021-01-13T09:36:05.548" v="12" actId="478"/>
          <ac:picMkLst>
            <pc:docMk/>
            <pc:sldMk cId="3355839656" sldId="357"/>
            <ac:picMk id="1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3330194438" sldId="358"/>
        </pc:sldMkLst>
        <pc:picChg chg="del">
          <ac:chgData name="James Clegg" userId="c6df1435-7a36-4b38-be4d-16e68e91152f" providerId="ADAL" clId="{F5952F79-E201-4D19-AB45-401B8F29BC60}" dt="2021-01-13T09:36:11.068" v="14" actId="478"/>
          <ac:picMkLst>
            <pc:docMk/>
            <pc:sldMk cId="3330194438" sldId="358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3361637374" sldId="359"/>
        </pc:sldMkLst>
        <pc:picChg chg="del">
          <ac:chgData name="James Clegg" userId="c6df1435-7a36-4b38-be4d-16e68e91152f" providerId="ADAL" clId="{F5952F79-E201-4D19-AB45-401B8F29BC60}" dt="2021-01-13T09:36:16.113" v="16" actId="478"/>
          <ac:picMkLst>
            <pc:docMk/>
            <pc:sldMk cId="3361637374" sldId="359"/>
            <ac:picMk id="3" creationId="{00000000-0000-0000-0000-000000000000}"/>
          </ac:picMkLst>
        </pc:picChg>
      </pc:sldChg>
      <pc:sldChg chg="delSp mod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131387539" sldId="360"/>
        </pc:sldMkLst>
        <pc:spChg chg="mod">
          <ac:chgData name="James Clegg" userId="c6df1435-7a36-4b38-be4d-16e68e91152f" providerId="ADAL" clId="{F5952F79-E201-4D19-AB45-401B8F29BC60}" dt="2021-01-13T09:38:38.005" v="60" actId="553"/>
          <ac:spMkLst>
            <pc:docMk/>
            <pc:sldMk cId="1131387539" sldId="360"/>
            <ac:spMk id="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4.124" v="43" actId="553"/>
          <ac:spMkLst>
            <pc:docMk/>
            <pc:sldMk cId="1131387539" sldId="360"/>
            <ac:spMk id="3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9.304" v="58" actId="553"/>
          <ac:spMkLst>
            <pc:docMk/>
            <pc:sldMk cId="1131387539" sldId="360"/>
            <ac:spMk id="3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59.624" v="42" actId="553"/>
          <ac:spMkLst>
            <pc:docMk/>
            <pc:sldMk cId="1131387539" sldId="360"/>
            <ac:spMk id="3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8.959" v="63" actId="553"/>
          <ac:spMkLst>
            <pc:docMk/>
            <pc:sldMk cId="1131387539" sldId="360"/>
            <ac:spMk id="3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5.285" v="62" actId="553"/>
          <ac:spMkLst>
            <pc:docMk/>
            <pc:sldMk cId="1131387539" sldId="360"/>
            <ac:spMk id="3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8.576" v="44" actId="553"/>
          <ac:spMkLst>
            <pc:docMk/>
            <pc:sldMk cId="1131387539" sldId="360"/>
            <ac:spMk id="4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1.100" v="61" actId="553"/>
          <ac:spMkLst>
            <pc:docMk/>
            <pc:sldMk cId="1131387539" sldId="360"/>
            <ac:spMk id="4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18.382" v="55" actId="1038"/>
          <ac:spMkLst>
            <pc:docMk/>
            <pc:sldMk cId="1131387539" sldId="360"/>
            <ac:spMk id="46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4.183" v="56" actId="553"/>
          <ac:spMkLst>
            <pc:docMk/>
            <pc:sldMk cId="1131387539" sldId="360"/>
            <ac:spMk id="47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4.124" v="43" actId="553"/>
          <ac:spMkLst>
            <pc:docMk/>
            <pc:sldMk cId="1131387539" sldId="360"/>
            <ac:spMk id="4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9.304" v="58" actId="553"/>
          <ac:spMkLst>
            <pc:docMk/>
            <pc:sldMk cId="1131387539" sldId="360"/>
            <ac:spMk id="5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59.624" v="42" actId="553"/>
          <ac:spMkLst>
            <pc:docMk/>
            <pc:sldMk cId="1131387539" sldId="360"/>
            <ac:spMk id="5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8.576" v="44" actId="553"/>
          <ac:spMkLst>
            <pc:docMk/>
            <pc:sldMk cId="1131387539" sldId="360"/>
            <ac:spMk id="5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52.892" v="73" actId="1038"/>
          <ac:spMkLst>
            <pc:docMk/>
            <pc:sldMk cId="1131387539" sldId="360"/>
            <ac:spMk id="5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52.892" v="73" actId="1038"/>
          <ac:spMkLst>
            <pc:docMk/>
            <pc:sldMk cId="1131387539" sldId="360"/>
            <ac:spMk id="5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1.100" v="61" actId="553"/>
          <ac:spMkLst>
            <pc:docMk/>
            <pc:sldMk cId="1131387539" sldId="360"/>
            <ac:spMk id="6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18.382" v="55" actId="1038"/>
          <ac:spMkLst>
            <pc:docMk/>
            <pc:sldMk cId="1131387539" sldId="360"/>
            <ac:spMk id="6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4.183" v="56" actId="553"/>
          <ac:spMkLst>
            <pc:docMk/>
            <pc:sldMk cId="1131387539" sldId="360"/>
            <ac:spMk id="7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8.959" v="63" actId="553"/>
          <ac:spMkLst>
            <pc:docMk/>
            <pc:sldMk cId="1131387539" sldId="360"/>
            <ac:spMk id="7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5.285" v="62" actId="553"/>
          <ac:spMkLst>
            <pc:docMk/>
            <pc:sldMk cId="1131387539" sldId="360"/>
            <ac:spMk id="7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4.124" v="43" actId="553"/>
          <ac:spMkLst>
            <pc:docMk/>
            <pc:sldMk cId="1131387539" sldId="360"/>
            <ac:spMk id="7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9.304" v="58" actId="553"/>
          <ac:spMkLst>
            <pc:docMk/>
            <pc:sldMk cId="1131387539" sldId="360"/>
            <ac:spMk id="7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59.624" v="42" actId="553"/>
          <ac:spMkLst>
            <pc:docMk/>
            <pc:sldMk cId="1131387539" sldId="360"/>
            <ac:spMk id="7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8.576" v="44" actId="553"/>
          <ac:spMkLst>
            <pc:docMk/>
            <pc:sldMk cId="1131387539" sldId="360"/>
            <ac:spMk id="76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1.100" v="61" actId="553"/>
          <ac:spMkLst>
            <pc:docMk/>
            <pc:sldMk cId="1131387539" sldId="360"/>
            <ac:spMk id="77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18.382" v="55" actId="1038"/>
          <ac:spMkLst>
            <pc:docMk/>
            <pc:sldMk cId="1131387539" sldId="360"/>
            <ac:spMk id="7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4.183" v="56" actId="553"/>
          <ac:spMkLst>
            <pc:docMk/>
            <pc:sldMk cId="1131387539" sldId="360"/>
            <ac:spMk id="7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4.124" v="43" actId="553"/>
          <ac:spMkLst>
            <pc:docMk/>
            <pc:sldMk cId="1131387539" sldId="360"/>
            <ac:spMk id="8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9.304" v="58" actId="553"/>
          <ac:spMkLst>
            <pc:docMk/>
            <pc:sldMk cId="1131387539" sldId="360"/>
            <ac:spMk id="8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59.624" v="42" actId="553"/>
          <ac:spMkLst>
            <pc:docMk/>
            <pc:sldMk cId="1131387539" sldId="360"/>
            <ac:spMk id="8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8.576" v="44" actId="553"/>
          <ac:spMkLst>
            <pc:docMk/>
            <pc:sldMk cId="1131387539" sldId="360"/>
            <ac:spMk id="8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1.100" v="61" actId="553"/>
          <ac:spMkLst>
            <pc:docMk/>
            <pc:sldMk cId="1131387539" sldId="360"/>
            <ac:spMk id="8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18.382" v="55" actId="1038"/>
          <ac:spMkLst>
            <pc:docMk/>
            <pc:sldMk cId="1131387539" sldId="360"/>
            <ac:spMk id="8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4.183" v="56" actId="553"/>
          <ac:spMkLst>
            <pc:docMk/>
            <pc:sldMk cId="1131387539" sldId="360"/>
            <ac:spMk id="86" creationId="{00000000-0000-0000-0000-000000000000}"/>
          </ac:spMkLst>
        </pc:spChg>
        <pc:picChg chg="del">
          <ac:chgData name="James Clegg" userId="c6df1435-7a36-4b38-be4d-16e68e91152f" providerId="ADAL" clId="{F5952F79-E201-4D19-AB45-401B8F29BC60}" dt="2021-01-13T09:35:27.277" v="1" actId="478"/>
          <ac:picMkLst>
            <pc:docMk/>
            <pc:sldMk cId="1131387539" sldId="360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9.png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30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9.png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30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9.png"/><Relationship Id="rId11" Type="http://schemas.openxmlformats.org/officeDocument/2006/relationships/image" Target="../media/image48.png"/><Relationship Id="rId5" Type="http://schemas.openxmlformats.org/officeDocument/2006/relationships/image" Target="../media/image45.png"/><Relationship Id="rId10" Type="http://schemas.openxmlformats.org/officeDocument/2006/relationships/image" Target="../media/image47.pn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2.png"/><Relationship Id="rId9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7.png"/><Relationship Id="rId9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image" Target="../media/image59.png"/><Relationship Id="rId11" Type="http://schemas.openxmlformats.org/officeDocument/2006/relationships/image" Target="../media/image62.png"/><Relationship Id="rId5" Type="http://schemas.openxmlformats.org/officeDocument/2006/relationships/image" Target="../media/image58.png"/><Relationship Id="rId10" Type="http://schemas.openxmlformats.org/officeDocument/2006/relationships/image" Target="../media/image61.png"/><Relationship Id="rId9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7" Type="http://schemas.openxmlformats.org/officeDocument/2006/relationships/image" Target="../media/image6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64.png"/><Relationship Id="rId11" Type="http://schemas.openxmlformats.org/officeDocument/2006/relationships/image" Target="../media/image18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9" Type="http://schemas.openxmlformats.org/officeDocument/2006/relationships/image" Target="../media/image6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7" Type="http://schemas.openxmlformats.org/officeDocument/2006/relationships/image" Target="../media/image7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9" Type="http://schemas.openxmlformats.org/officeDocument/2006/relationships/image" Target="../media/image7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8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36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7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2080" y="1392280"/>
            <a:ext cx="651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could you write these as expressions?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17" y="2864264"/>
            <a:ext cx="637056" cy="90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85" y="3009705"/>
            <a:ext cx="469433" cy="6950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73" y="2864264"/>
            <a:ext cx="637056" cy="9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52" y="3009705"/>
            <a:ext cx="469433" cy="6950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918" y="3009705"/>
            <a:ext cx="469433" cy="6950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998" y="2676438"/>
            <a:ext cx="637056" cy="9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054" y="2186430"/>
            <a:ext cx="469433" cy="6950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37" y="3414992"/>
            <a:ext cx="637056" cy="90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227" y="2881434"/>
            <a:ext cx="469433" cy="6950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259" y="2924377"/>
            <a:ext cx="469433" cy="6950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500" y="2237224"/>
            <a:ext cx="637056" cy="90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921" y="3271879"/>
            <a:ext cx="637056" cy="90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274" y="2186430"/>
            <a:ext cx="469433" cy="6950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788" y="3576438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31797" y="3904210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97" y="3904210"/>
                <a:ext cx="2233887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66716" y="3976940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716" y="3976940"/>
                <a:ext cx="2233887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096" y="2794084"/>
            <a:ext cx="637056" cy="90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195" y="2805046"/>
            <a:ext cx="637056" cy="90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37" y="2812283"/>
            <a:ext cx="637056" cy="90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869" y="2812283"/>
            <a:ext cx="637056" cy="90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12" y="3023236"/>
            <a:ext cx="469433" cy="6950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284" y="3025350"/>
            <a:ext cx="469433" cy="6950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841" y="3025350"/>
            <a:ext cx="469433" cy="6950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13" y="3027464"/>
            <a:ext cx="469433" cy="6950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601" y="3025350"/>
            <a:ext cx="469433" cy="69500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5979" y="548663"/>
            <a:ext cx="747045" cy="74704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748823" y="69135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606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767" y="2244362"/>
            <a:ext cx="637056" cy="90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702" y="2397799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48906" y="3142798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906" y="3142798"/>
                <a:ext cx="2233887" cy="523220"/>
              </a:xfrm>
              <a:prstGeom prst="rect">
                <a:avLst/>
              </a:prstGeom>
              <a:blipFill>
                <a:blip r:embed="rId7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60686" y="1418758"/>
            <a:ext cx="6512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could you represent these expressions?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77" y="2244362"/>
            <a:ext cx="637056" cy="9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988" y="2237771"/>
            <a:ext cx="637056" cy="90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604" y="2397799"/>
            <a:ext cx="469433" cy="6950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389" y="2397799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21502" y="4714964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0" dirty="0"/>
                  <a:t>4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502" y="4714964"/>
                <a:ext cx="2233887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810" y="4080194"/>
            <a:ext cx="469433" cy="6950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12" y="4080194"/>
            <a:ext cx="469433" cy="6950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97" y="4080194"/>
            <a:ext cx="469433" cy="6950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565" y="4086729"/>
            <a:ext cx="469433" cy="69500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903" y="3947134"/>
            <a:ext cx="637056" cy="90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5979" y="548663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748823" y="69135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32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32954" y="454483"/>
            <a:ext cx="8632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Simplify the expression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409178" y="968750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0" dirty="0"/>
                  <a:t>3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800" i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178" y="968750"/>
                <a:ext cx="2233887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8" name="Pictur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885" y="1526673"/>
            <a:ext cx="637056" cy="900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995" y="1526673"/>
            <a:ext cx="637056" cy="9000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06" y="1520082"/>
            <a:ext cx="637056" cy="9000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488" y="1703535"/>
            <a:ext cx="469433" cy="69500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390" y="1703535"/>
            <a:ext cx="469433" cy="69500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75" y="1703535"/>
            <a:ext cx="469433" cy="69500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43" y="1710070"/>
            <a:ext cx="469433" cy="69500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168" y="1570853"/>
            <a:ext cx="637056" cy="90000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278" y="1566038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485774" y="2508883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0" dirty="0"/>
                  <a:t>5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:endParaRPr lang="en-GB" sz="2800" i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774" y="2508883"/>
                <a:ext cx="2233887" cy="523220"/>
              </a:xfrm>
              <a:prstGeom prst="rect">
                <a:avLst/>
              </a:prstGeom>
              <a:blipFill>
                <a:blip r:embed="rId8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9" name="Picture 6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5979" y="5275878"/>
            <a:ext cx="747045" cy="74704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5748823" y="54185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485774" y="3468561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6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2800" i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774" y="3468561"/>
                <a:ext cx="2233887" cy="523220"/>
              </a:xfrm>
              <a:prstGeom prst="rect">
                <a:avLst/>
              </a:prstGeom>
              <a:blipFill>
                <a:blip r:embed="rId10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284792" y="4538583"/>
                <a:ext cx="263585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i="1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i="1" dirty="0"/>
                  <a:t> </a:t>
                </a:r>
                <a:r>
                  <a:rPr lang="en-GB" sz="2800" dirty="0"/>
                  <a:t>1</a:t>
                </a:r>
                <a:r>
                  <a:rPr lang="en-GB" sz="2800" i="1" dirty="0"/>
                  <a:t> 	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92" y="4538583"/>
                <a:ext cx="2635851" cy="954107"/>
              </a:xfrm>
              <a:prstGeom prst="rect">
                <a:avLst/>
              </a:prstGeom>
              <a:blipFill>
                <a:blip r:embed="rId11"/>
                <a:stretch>
                  <a:fillRect l="-694" t="-6410" r="-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9029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25 0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7407E-6 L -0.25 4.07407E-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07407E-6 L 0.13385 0.00093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4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13351 -4.07407E-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13282 -4.07407E-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32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112E-17 L 0.12847 -0.00139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0" grpId="0"/>
      <p:bldP spid="71" grpId="0"/>
      <p:bldP spid="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04441" y="646984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6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28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441" y="646984"/>
                <a:ext cx="2233887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28928" y="3199355"/>
                <a:ext cx="263585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i="1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i="1" dirty="0"/>
                  <a:t> </a:t>
                </a:r>
                <a:r>
                  <a:rPr lang="en-GB" sz="2800" dirty="0"/>
                  <a:t>1</a:t>
                </a:r>
                <a:r>
                  <a:rPr lang="en-GB" sz="2800" i="1" dirty="0"/>
                  <a:t> 	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928" y="3199355"/>
                <a:ext cx="2635851" cy="954107"/>
              </a:xfrm>
              <a:prstGeom prst="rect">
                <a:avLst/>
              </a:prstGeom>
              <a:blipFill>
                <a:blip r:embed="rId6"/>
                <a:stretch>
                  <a:fillRect l="-694" t="-6410" r="-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413" y="1526673"/>
            <a:ext cx="637056" cy="9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523" y="1526673"/>
            <a:ext cx="637056" cy="9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634" y="1520082"/>
            <a:ext cx="637056" cy="9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761" y="1533264"/>
            <a:ext cx="637056" cy="90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871" y="1533264"/>
            <a:ext cx="637056" cy="9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982" y="1526673"/>
            <a:ext cx="637056" cy="90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904" y="1767213"/>
            <a:ext cx="469433" cy="69500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5196982" y="1526673"/>
            <a:ext cx="637056" cy="893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513816" y="1469605"/>
            <a:ext cx="637056" cy="893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846382" y="1476196"/>
            <a:ext cx="637056" cy="893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42601" y="1708472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</a:t>
                </a:r>
                <a:endParaRPr lang="en-GB" sz="2800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601" y="1708472"/>
                <a:ext cx="2233887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831" y="3815656"/>
            <a:ext cx="637056" cy="90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941" y="3815656"/>
            <a:ext cx="637056" cy="90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71" y="4014117"/>
            <a:ext cx="469433" cy="69500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173" y="4014117"/>
            <a:ext cx="469433" cy="6950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958" y="4014117"/>
            <a:ext cx="469433" cy="69500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026" y="4020652"/>
            <a:ext cx="469433" cy="69500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337" y="4014117"/>
            <a:ext cx="469433" cy="6950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53" y="4024213"/>
            <a:ext cx="469433" cy="6950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328" y="4034309"/>
            <a:ext cx="469433" cy="6950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751" y="3894654"/>
            <a:ext cx="637056" cy="900000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 flipH="1">
            <a:off x="5288460" y="3859110"/>
            <a:ext cx="637056" cy="893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39055" y="4044204"/>
                <a:ext cx="26358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6 </a:t>
                </a:r>
                <a:r>
                  <a:rPr lang="en-GB" sz="2800" i="1" dirty="0"/>
                  <a:t>	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055" y="4044204"/>
                <a:ext cx="2635851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5792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54549 -0.01111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74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Arrow 23"/>
          <p:cNvSpPr/>
          <p:nvPr/>
        </p:nvSpPr>
        <p:spPr>
          <a:xfrm>
            <a:off x="2968703" y="2676950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618089" y="1771343"/>
                <a:ext cx="1336189" cy="225962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175">
                          <a:solidFill>
                            <a:schemeClr val="tx1"/>
                          </a:solidFill>
                        </a:ln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n w="3175">
                      <a:solidFill>
                        <a:schemeClr val="tx1"/>
                      </a:solidFill>
                    </a:ln>
                  </a:rPr>
                  <a:t> 2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089" y="1771343"/>
                <a:ext cx="1336189" cy="2259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ight Arrow 25"/>
          <p:cNvSpPr/>
          <p:nvPr/>
        </p:nvSpPr>
        <p:spPr>
          <a:xfrm>
            <a:off x="5023371" y="2677810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783309" y="2026102"/>
                <a:ext cx="1116301" cy="175010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309" y="2026102"/>
                <a:ext cx="1116301" cy="1750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5672757" y="2026102"/>
            <a:ext cx="1116301" cy="175010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3407" y="1478955"/>
            <a:ext cx="1186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Input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09775" y="1454581"/>
            <a:ext cx="1442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Output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501" y="2451153"/>
            <a:ext cx="637056" cy="900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087" y="2160877"/>
            <a:ext cx="637056" cy="9000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08" y="2708025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662430" y="2026101"/>
                <a:ext cx="1116301" cy="175010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430" y="2026101"/>
                <a:ext cx="1116301" cy="17501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29080" y="4386710"/>
                <a:ext cx="36621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multiplied by 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080" y="4386710"/>
                <a:ext cx="3662156" cy="461665"/>
              </a:xfrm>
              <a:prstGeom prst="rect">
                <a:avLst/>
              </a:prstGeom>
              <a:blipFill>
                <a:blip r:embed="rId9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289883" y="4941386"/>
                <a:ext cx="36621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Double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883" y="4941386"/>
                <a:ext cx="3662156" cy="461665"/>
              </a:xfrm>
              <a:prstGeom prst="rect">
                <a:avLst/>
              </a:prstGeom>
              <a:blipFill>
                <a:blip r:embed="rId10"/>
                <a:stretch>
                  <a:fillRect l="-266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958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3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3025308" y="1845281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74694" y="939674"/>
                <a:ext cx="1336189" cy="225962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175">
                          <a:solidFill>
                            <a:schemeClr val="tx1"/>
                          </a:solidFill>
                        </a:ln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n w="3175">
                      <a:solidFill>
                        <a:schemeClr val="tx1"/>
                      </a:solidFill>
                    </a:ln>
                  </a:rPr>
                  <a:t> 4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694" y="939674"/>
                <a:ext cx="1336189" cy="2259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5079976" y="1846141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39914" y="1194433"/>
                <a:ext cx="1116301" cy="175010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914" y="1194433"/>
                <a:ext cx="1116301" cy="1750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729362" y="1194433"/>
            <a:ext cx="1116301" cy="175010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0012" y="647286"/>
            <a:ext cx="1186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4410" y="647285"/>
            <a:ext cx="1555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729362" y="1194432"/>
                <a:ext cx="1116301" cy="175010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8100">
                          <a:noFill/>
                        </a:ln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n w="38100">
                      <a:noFill/>
                    </a:ln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n w="38100">
                          <a:noFill/>
                        </a:ln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n w="38100">
                      <a:noFill/>
                    </a:ln>
                  </a:rPr>
                  <a:t> 4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362" y="1194432"/>
                <a:ext cx="1116301" cy="1750103"/>
              </a:xfrm>
              <a:prstGeom prst="rect">
                <a:avLst/>
              </a:prstGeom>
              <a:blipFill>
                <a:blip r:embed="rId7"/>
                <a:stretch>
                  <a:fillRect r="-3175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536" y="2960793"/>
            <a:ext cx="637056" cy="90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411" y="3192762"/>
            <a:ext cx="469433" cy="6950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313" y="3192762"/>
            <a:ext cx="469433" cy="6950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098" y="3192762"/>
            <a:ext cx="469433" cy="6950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166" y="3199297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05952" y="4239168"/>
                <a:ext cx="36621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add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4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952" y="4239168"/>
                <a:ext cx="3662156" cy="461665"/>
              </a:xfrm>
              <a:prstGeom prst="rect">
                <a:avLst/>
              </a:prstGeom>
              <a:blipFill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83758" y="4909655"/>
                <a:ext cx="36621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/>
                  <a:t>4 more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is</a:t>
                </a:r>
                <a:r>
                  <a:rPr lang="en-GB" sz="2400" i="1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758" y="4909655"/>
                <a:ext cx="3662156" cy="461665"/>
              </a:xfrm>
              <a:prstGeom prst="rect">
                <a:avLst/>
              </a:prstGeom>
              <a:blipFill>
                <a:blip r:embed="rId11"/>
                <a:stretch>
                  <a:fillRect l="-266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5583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3025308" y="1845281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74694" y="939674"/>
                <a:ext cx="1336189" cy="225962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175">
                          <a:solidFill>
                            <a:schemeClr val="tx1"/>
                          </a:solidFill>
                        </a:ln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n w="3175">
                      <a:solidFill>
                        <a:schemeClr val="tx1"/>
                      </a:solidFill>
                    </a:ln>
                  </a:rPr>
                  <a:t> 2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694" y="939674"/>
                <a:ext cx="1336189" cy="2259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5079976" y="1846141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39914" y="1194433"/>
                <a:ext cx="1116301" cy="175010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914" y="1194433"/>
                <a:ext cx="1116301" cy="1750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729362" y="1194433"/>
            <a:ext cx="1116301" cy="175010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0012" y="647286"/>
            <a:ext cx="1186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4410" y="647285"/>
            <a:ext cx="1555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729362" y="1194432"/>
                <a:ext cx="1116301" cy="175010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362" y="1194432"/>
                <a:ext cx="1116301" cy="17501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>
            <a:off x="3025308" y="4397292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674694" y="3491685"/>
                <a:ext cx="1336189" cy="225962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175">
                          <a:solidFill>
                            <a:schemeClr val="tx1"/>
                          </a:solidFill>
                        </a:ln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n w="3175">
                      <a:solidFill>
                        <a:schemeClr val="tx1"/>
                      </a:solidFill>
                    </a:ln>
                  </a:rPr>
                  <a:t> 4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694" y="3491685"/>
                <a:ext cx="1336189" cy="22596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5079976" y="4398152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839914" y="3746444"/>
                <a:ext cx="1116301" cy="175010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914" y="3746444"/>
                <a:ext cx="1116301" cy="17501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729362" y="3746444"/>
            <a:ext cx="1116301" cy="175010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70012" y="3199297"/>
            <a:ext cx="1186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Input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94410" y="3161667"/>
            <a:ext cx="134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729362" y="3746443"/>
                <a:ext cx="1116301" cy="175010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dirty="0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362" y="3746443"/>
                <a:ext cx="1116301" cy="17501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45979" y="5299485"/>
            <a:ext cx="747045" cy="74704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748823" y="544217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971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3032203" y="2056456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81589" y="1150849"/>
                <a:ext cx="1336189" cy="225962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175">
                          <a:solidFill>
                            <a:schemeClr val="tx1"/>
                          </a:solidFill>
                        </a:ln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n w="3175">
                      <a:solidFill>
                        <a:schemeClr val="tx1"/>
                      </a:solidFill>
                    </a:ln>
                  </a:rPr>
                  <a:t> 2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589" y="1150849"/>
                <a:ext cx="1336189" cy="2259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5086871" y="2057316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46809" y="1405608"/>
                <a:ext cx="1116301" cy="175010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809" y="1405608"/>
                <a:ext cx="1116301" cy="1750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736257" y="1405608"/>
            <a:ext cx="1116301" cy="175010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6907" y="858461"/>
            <a:ext cx="1186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01305" y="858460"/>
            <a:ext cx="1417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736257" y="1405607"/>
                <a:ext cx="1116301" cy="175010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n w="38100">
                                <a:noFill/>
                              </a:ln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n w="38100">
                                <a:noFill/>
                              </a:ln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800" b="0" i="1" smtClean="0">
                              <a:ln w="38100">
                                <a:noFill/>
                              </a:ln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257" y="1405607"/>
                <a:ext cx="1116301" cy="17501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48157" y="3863629"/>
                <a:ext cx="3662156" cy="584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divided by 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/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 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157" y="3863629"/>
                <a:ext cx="3662156" cy="584584"/>
              </a:xfrm>
              <a:prstGeom prst="rect">
                <a:avLst/>
              </a:prstGeom>
              <a:blipFill>
                <a:blip r:embed="rId8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3019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734134" y="467287"/>
            <a:ext cx="7208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an algebraic expression to represent the perimeter of the rectangle.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5486" y="2164720"/>
            <a:ext cx="3185379" cy="16673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5486" y="1985554"/>
            <a:ext cx="318537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083265" y="2164720"/>
            <a:ext cx="0" cy="166737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089110" y="1532527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110" y="1532527"/>
                <a:ext cx="49812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046253" y="2758043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253" y="2758043"/>
                <a:ext cx="498129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2475" y="4585239"/>
            <a:ext cx="973642" cy="6829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ular Callout 11"/>
              <p:cNvSpPr/>
              <p:nvPr/>
            </p:nvSpPr>
            <p:spPr>
              <a:xfrm>
                <a:off x="2079169" y="4589790"/>
                <a:ext cx="5764789" cy="439586"/>
              </a:xfrm>
              <a:prstGeom prst="wedgeRoundRectCallout">
                <a:avLst>
                  <a:gd name="adj1" fmla="val -55468"/>
                  <a:gd name="adj2" fmla="val 50613"/>
                  <a:gd name="adj3" fmla="val 16667"/>
                </a:avLst>
              </a:prstGeom>
              <a:no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I think the expression is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ounded Rectangular Callou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169" y="4589790"/>
                <a:ext cx="5764789" cy="439586"/>
              </a:xfrm>
              <a:prstGeom prst="wedgeRoundRectCallout">
                <a:avLst>
                  <a:gd name="adj1" fmla="val -55468"/>
                  <a:gd name="adj2" fmla="val 50613"/>
                  <a:gd name="adj3" fmla="val 16667"/>
                </a:avLst>
              </a:prstGeom>
              <a:blipFill>
                <a:blip r:embed="rId8"/>
                <a:stretch>
                  <a:fillRect t="-11538" b="-24359"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Picture 5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5979" y="5299485"/>
            <a:ext cx="747045" cy="747045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5748823" y="544217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00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734134" y="467287"/>
            <a:ext cx="7208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an algebraic expression to represent the perimeter of the rectangle.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5486" y="2164720"/>
            <a:ext cx="3185379" cy="16673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5486" y="1985554"/>
            <a:ext cx="318537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083265" y="2164720"/>
            <a:ext cx="0" cy="166737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089110" y="1532527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110" y="1532527"/>
                <a:ext cx="49812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046253" y="2758043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253" y="2758043"/>
                <a:ext cx="498129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2475" y="4585239"/>
            <a:ext cx="973642" cy="6829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ular Callout 11"/>
              <p:cNvSpPr/>
              <p:nvPr/>
            </p:nvSpPr>
            <p:spPr>
              <a:xfrm>
                <a:off x="2079169" y="4589790"/>
                <a:ext cx="5764789" cy="439586"/>
              </a:xfrm>
              <a:prstGeom prst="wedgeRoundRectCallout">
                <a:avLst>
                  <a:gd name="adj1" fmla="val -55468"/>
                  <a:gd name="adj2" fmla="val 50613"/>
                  <a:gd name="adj3" fmla="val 16667"/>
                </a:avLst>
              </a:prstGeom>
              <a:no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I think the expression is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ounded Rectangular Callou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169" y="4589790"/>
                <a:ext cx="5764789" cy="439586"/>
              </a:xfrm>
              <a:prstGeom prst="wedgeRoundRectCallout">
                <a:avLst>
                  <a:gd name="adj1" fmla="val -55468"/>
                  <a:gd name="adj2" fmla="val 50613"/>
                  <a:gd name="adj3" fmla="val 16667"/>
                </a:avLst>
              </a:prstGeom>
              <a:blipFill>
                <a:blip r:embed="rId8"/>
                <a:stretch>
                  <a:fillRect t="-11538" b="-24359"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745486" y="3993982"/>
            <a:ext cx="318537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89110" y="3902519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110" y="3902519"/>
                <a:ext cx="498129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2630098" y="2164720"/>
            <a:ext cx="0" cy="166737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84370" y="2758043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370" y="2758043"/>
                <a:ext cx="498129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6534" y="5254982"/>
                <a:ext cx="72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2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2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534" y="5254982"/>
                <a:ext cx="7208084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6163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  <p:bldP spid="14" grpId="0"/>
      <p:bldP spid="14" grpId="1"/>
      <p:bldP spid="14" grpId="2"/>
      <p:bldP spid="16" grpId="0"/>
      <p:bldP spid="16" grpId="1"/>
      <p:bldP spid="16" grpId="2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242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6229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the missing outputs for the function machine.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the missing inputs for the function machine.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2547" y="1005344"/>
            <a:ext cx="2958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Input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59801" y="989914"/>
            <a:ext cx="2508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Output</a:t>
            </a:r>
          </a:p>
        </p:txBody>
      </p:sp>
      <p:sp>
        <p:nvSpPr>
          <p:cNvPr id="32" name="Down Arrow 31"/>
          <p:cNvSpPr/>
          <p:nvPr/>
        </p:nvSpPr>
        <p:spPr>
          <a:xfrm rot="16200000">
            <a:off x="2510381" y="1533575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3" name="Down Arrow 32"/>
          <p:cNvSpPr/>
          <p:nvPr/>
        </p:nvSpPr>
        <p:spPr>
          <a:xfrm rot="16200000">
            <a:off x="6266986" y="1540825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4" name="TextBox 33"/>
          <p:cNvSpPr txBox="1"/>
          <p:nvPr/>
        </p:nvSpPr>
        <p:spPr>
          <a:xfrm>
            <a:off x="1385599" y="1538992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251036" y="1538992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1538992"/>
                <a:ext cx="925777" cy="523220"/>
              </a:xfrm>
              <a:prstGeom prst="rect">
                <a:avLst/>
              </a:prstGeom>
              <a:blipFill>
                <a:blip r:embed="rId2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976229" y="1538992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p:sp>
        <p:nvSpPr>
          <p:cNvPr id="46" name="Down Arrow 45"/>
          <p:cNvSpPr/>
          <p:nvPr/>
        </p:nvSpPr>
        <p:spPr>
          <a:xfrm rot="16200000">
            <a:off x="4411390" y="1541039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012158" y="1538992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1538992"/>
                <a:ext cx="925777" cy="523220"/>
              </a:xfrm>
              <a:prstGeom prst="rect">
                <a:avLst/>
              </a:prstGeom>
              <a:blipFill>
                <a:blip r:embed="rId3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Down Arrow 48"/>
          <p:cNvSpPr/>
          <p:nvPr/>
        </p:nvSpPr>
        <p:spPr>
          <a:xfrm rot="16200000">
            <a:off x="2510381" y="223397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0" name="Down Arrow 49"/>
          <p:cNvSpPr/>
          <p:nvPr/>
        </p:nvSpPr>
        <p:spPr>
          <a:xfrm rot="16200000">
            <a:off x="6266986" y="224122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1" name="TextBox 50"/>
          <p:cNvSpPr txBox="1"/>
          <p:nvPr/>
        </p:nvSpPr>
        <p:spPr>
          <a:xfrm>
            <a:off x="1385599" y="223939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74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251036" y="223939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2239393"/>
                <a:ext cx="925777" cy="523220"/>
              </a:xfrm>
              <a:prstGeom prst="rect">
                <a:avLst/>
              </a:prstGeom>
              <a:blipFill>
                <a:blip r:embed="rId4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6976229" y="223939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p:sp>
        <p:nvSpPr>
          <p:cNvPr id="69" name="Down Arrow 68"/>
          <p:cNvSpPr/>
          <p:nvPr/>
        </p:nvSpPr>
        <p:spPr>
          <a:xfrm rot="16200000">
            <a:off x="4411390" y="224144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012158" y="223939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2239393"/>
                <a:ext cx="925777" cy="523220"/>
              </a:xfrm>
              <a:prstGeom prst="rect">
                <a:avLst/>
              </a:prstGeom>
              <a:blipFill>
                <a:blip r:embed="rId5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292547" y="3722325"/>
            <a:ext cx="2958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Input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59801" y="3706895"/>
            <a:ext cx="2508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Output</a:t>
            </a:r>
          </a:p>
        </p:txBody>
      </p:sp>
      <p:sp>
        <p:nvSpPr>
          <p:cNvPr id="73" name="Down Arrow 72"/>
          <p:cNvSpPr/>
          <p:nvPr/>
        </p:nvSpPr>
        <p:spPr>
          <a:xfrm rot="16200000">
            <a:off x="2510380" y="425055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4" name="Down Arrow 73"/>
          <p:cNvSpPr/>
          <p:nvPr/>
        </p:nvSpPr>
        <p:spPr>
          <a:xfrm rot="16200000">
            <a:off x="6266986" y="425780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5" name="TextBox 74"/>
          <p:cNvSpPr txBox="1"/>
          <p:nvPr/>
        </p:nvSpPr>
        <p:spPr>
          <a:xfrm>
            <a:off x="1385599" y="425597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251036" y="425597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4255973"/>
                <a:ext cx="925777" cy="523220"/>
              </a:xfrm>
              <a:prstGeom prst="rect">
                <a:avLst/>
              </a:prstGeom>
              <a:blipFill>
                <a:blip r:embed="rId6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6976229" y="425597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14</a:t>
            </a:r>
          </a:p>
        </p:txBody>
      </p:sp>
      <p:sp>
        <p:nvSpPr>
          <p:cNvPr id="78" name="Down Arrow 77"/>
          <p:cNvSpPr/>
          <p:nvPr/>
        </p:nvSpPr>
        <p:spPr>
          <a:xfrm rot="16200000">
            <a:off x="4411390" y="425802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012158" y="425597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4255973"/>
                <a:ext cx="925777" cy="523220"/>
              </a:xfrm>
              <a:prstGeom prst="rect">
                <a:avLst/>
              </a:prstGeom>
              <a:blipFill>
                <a:blip r:embed="rId7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Down Arrow 79"/>
          <p:cNvSpPr/>
          <p:nvPr/>
        </p:nvSpPr>
        <p:spPr>
          <a:xfrm rot="16200000">
            <a:off x="2510380" y="4950957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1" name="Down Arrow 80"/>
          <p:cNvSpPr/>
          <p:nvPr/>
        </p:nvSpPr>
        <p:spPr>
          <a:xfrm rot="16200000">
            <a:off x="6266986" y="4958207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2" name="TextBox 81"/>
          <p:cNvSpPr txBox="1"/>
          <p:nvPr/>
        </p:nvSpPr>
        <p:spPr>
          <a:xfrm>
            <a:off x="1385599" y="4956374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251036" y="4956374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4956374"/>
                <a:ext cx="925777" cy="523220"/>
              </a:xfrm>
              <a:prstGeom prst="rect">
                <a:avLst/>
              </a:prstGeom>
              <a:blipFill>
                <a:blip r:embed="rId8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6976229" y="4956374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35</a:t>
            </a:r>
          </a:p>
        </p:txBody>
      </p:sp>
      <p:sp>
        <p:nvSpPr>
          <p:cNvPr id="85" name="Down Arrow 84"/>
          <p:cNvSpPr/>
          <p:nvPr/>
        </p:nvSpPr>
        <p:spPr>
          <a:xfrm rot="16200000">
            <a:off x="4411390" y="4958421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012158" y="4956374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4956374"/>
                <a:ext cx="925777" cy="523220"/>
              </a:xfrm>
              <a:prstGeom prst="rect">
                <a:avLst/>
              </a:prstGeom>
              <a:blipFill>
                <a:blip r:embed="rId9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6229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the missing outputs for the function machine.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the missing inputs for the function machine.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2547" y="1005344"/>
            <a:ext cx="2958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Input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59801" y="989914"/>
            <a:ext cx="2508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Output</a:t>
            </a:r>
          </a:p>
        </p:txBody>
      </p:sp>
      <p:sp>
        <p:nvSpPr>
          <p:cNvPr id="32" name="Down Arrow 31"/>
          <p:cNvSpPr/>
          <p:nvPr/>
        </p:nvSpPr>
        <p:spPr>
          <a:xfrm rot="16200000">
            <a:off x="2510381" y="1533575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3" name="Down Arrow 32"/>
          <p:cNvSpPr/>
          <p:nvPr/>
        </p:nvSpPr>
        <p:spPr>
          <a:xfrm rot="16200000">
            <a:off x="6266986" y="1541039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4" name="TextBox 33"/>
          <p:cNvSpPr txBox="1"/>
          <p:nvPr/>
        </p:nvSpPr>
        <p:spPr>
          <a:xfrm>
            <a:off x="1385599" y="1538992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251036" y="1538992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1538992"/>
                <a:ext cx="925777" cy="523220"/>
              </a:xfrm>
              <a:prstGeom prst="rect">
                <a:avLst/>
              </a:prstGeom>
              <a:blipFill>
                <a:blip r:embed="rId3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976229" y="1538992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p:sp>
        <p:nvSpPr>
          <p:cNvPr id="46" name="Down Arrow 45"/>
          <p:cNvSpPr/>
          <p:nvPr/>
        </p:nvSpPr>
        <p:spPr>
          <a:xfrm rot="16200000">
            <a:off x="4411388" y="1541039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012158" y="1538992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1538992"/>
                <a:ext cx="925777" cy="523220"/>
              </a:xfrm>
              <a:prstGeom prst="rect">
                <a:avLst/>
              </a:prstGeom>
              <a:blipFill>
                <a:blip r:embed="rId4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Down Arrow 48"/>
          <p:cNvSpPr/>
          <p:nvPr/>
        </p:nvSpPr>
        <p:spPr>
          <a:xfrm rot="16200000">
            <a:off x="2510381" y="223397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0" name="Down Arrow 49"/>
          <p:cNvSpPr/>
          <p:nvPr/>
        </p:nvSpPr>
        <p:spPr>
          <a:xfrm rot="16200000">
            <a:off x="6266986" y="224144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1" name="TextBox 50"/>
          <p:cNvSpPr txBox="1"/>
          <p:nvPr/>
        </p:nvSpPr>
        <p:spPr>
          <a:xfrm>
            <a:off x="1385599" y="223939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74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251036" y="223939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2239393"/>
                <a:ext cx="925777" cy="523220"/>
              </a:xfrm>
              <a:prstGeom prst="rect">
                <a:avLst/>
              </a:prstGeom>
              <a:blipFill>
                <a:blip r:embed="rId5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6976229" y="223939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p:sp>
        <p:nvSpPr>
          <p:cNvPr id="69" name="Down Arrow 68"/>
          <p:cNvSpPr/>
          <p:nvPr/>
        </p:nvSpPr>
        <p:spPr>
          <a:xfrm rot="16200000">
            <a:off x="4411388" y="224144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012158" y="223939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2239393"/>
                <a:ext cx="925777" cy="523220"/>
              </a:xfrm>
              <a:prstGeom prst="rect">
                <a:avLst/>
              </a:prstGeom>
              <a:blipFill>
                <a:blip r:embed="rId6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292547" y="3722325"/>
            <a:ext cx="2958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Input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59801" y="3706895"/>
            <a:ext cx="2508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Output</a:t>
            </a:r>
          </a:p>
        </p:txBody>
      </p:sp>
      <p:sp>
        <p:nvSpPr>
          <p:cNvPr id="73" name="Down Arrow 72"/>
          <p:cNvSpPr/>
          <p:nvPr/>
        </p:nvSpPr>
        <p:spPr>
          <a:xfrm rot="16200000">
            <a:off x="2510380" y="425055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4" name="Down Arrow 73"/>
          <p:cNvSpPr/>
          <p:nvPr/>
        </p:nvSpPr>
        <p:spPr>
          <a:xfrm rot="16200000">
            <a:off x="6266986" y="425802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5" name="TextBox 74"/>
          <p:cNvSpPr txBox="1"/>
          <p:nvPr/>
        </p:nvSpPr>
        <p:spPr>
          <a:xfrm>
            <a:off x="1385599" y="425597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251036" y="425597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4255973"/>
                <a:ext cx="925777" cy="523220"/>
              </a:xfrm>
              <a:prstGeom prst="rect">
                <a:avLst/>
              </a:prstGeom>
              <a:blipFill>
                <a:blip r:embed="rId7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6976229" y="425597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14</a:t>
            </a:r>
          </a:p>
        </p:txBody>
      </p:sp>
      <p:sp>
        <p:nvSpPr>
          <p:cNvPr id="78" name="Down Arrow 77"/>
          <p:cNvSpPr/>
          <p:nvPr/>
        </p:nvSpPr>
        <p:spPr>
          <a:xfrm rot="16200000">
            <a:off x="4411388" y="425802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012158" y="425597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4255973"/>
                <a:ext cx="925777" cy="523220"/>
              </a:xfrm>
              <a:prstGeom prst="rect">
                <a:avLst/>
              </a:prstGeom>
              <a:blipFill>
                <a:blip r:embed="rId8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Down Arrow 79"/>
          <p:cNvSpPr/>
          <p:nvPr/>
        </p:nvSpPr>
        <p:spPr>
          <a:xfrm rot="16200000">
            <a:off x="2510380" y="4950957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1" name="Down Arrow 80"/>
          <p:cNvSpPr/>
          <p:nvPr/>
        </p:nvSpPr>
        <p:spPr>
          <a:xfrm rot="16200000">
            <a:off x="6266986" y="4958421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2" name="TextBox 81"/>
          <p:cNvSpPr txBox="1"/>
          <p:nvPr/>
        </p:nvSpPr>
        <p:spPr>
          <a:xfrm>
            <a:off x="1385599" y="4956374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251036" y="4956374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4956374"/>
                <a:ext cx="925777" cy="523220"/>
              </a:xfrm>
              <a:prstGeom prst="rect">
                <a:avLst/>
              </a:prstGeom>
              <a:blipFill>
                <a:blip r:embed="rId9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6976229" y="4956374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35</a:t>
            </a:r>
          </a:p>
        </p:txBody>
      </p:sp>
      <p:sp>
        <p:nvSpPr>
          <p:cNvPr id="85" name="Down Arrow 84"/>
          <p:cNvSpPr/>
          <p:nvPr/>
        </p:nvSpPr>
        <p:spPr>
          <a:xfrm rot="16200000">
            <a:off x="4411388" y="4958421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012158" y="4956374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4956374"/>
                <a:ext cx="925777" cy="523220"/>
              </a:xfrm>
              <a:prstGeom prst="rect">
                <a:avLst/>
              </a:prstGeom>
              <a:blipFill>
                <a:blip r:embed="rId10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7076702" y="1561811"/>
            <a:ext cx="105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56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76702" y="2266560"/>
            <a:ext cx="105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42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51326" y="4267980"/>
            <a:ext cx="105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50695" y="4999768"/>
            <a:ext cx="105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60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138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202" y="372773"/>
            <a:ext cx="1466393" cy="216769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708595" y="1164232"/>
            <a:ext cx="4387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Rosie grows 3 cm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9407" y="2902315"/>
            <a:ext cx="7805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could we represent what has just happened?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652820"/>
              </p:ext>
            </p:extLst>
          </p:nvPr>
        </p:nvGraphicFramePr>
        <p:xfrm>
          <a:off x="2070295" y="3917799"/>
          <a:ext cx="3276600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Rosie’s height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57878"/>
              </p:ext>
            </p:extLst>
          </p:nvPr>
        </p:nvGraphicFramePr>
        <p:xfrm>
          <a:off x="5346895" y="3917799"/>
          <a:ext cx="1121827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827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3 cm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p:sp>
        <p:nvSpPr>
          <p:cNvPr id="57" name="Left Brace 56"/>
          <p:cNvSpPr/>
          <p:nvPr/>
        </p:nvSpPr>
        <p:spPr>
          <a:xfrm rot="16200000">
            <a:off x="4089266" y="2456686"/>
            <a:ext cx="360485" cy="439842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8" name="TextBox 57"/>
          <p:cNvSpPr txBox="1"/>
          <p:nvPr/>
        </p:nvSpPr>
        <p:spPr>
          <a:xfrm>
            <a:off x="2909630" y="4836142"/>
            <a:ext cx="332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Rosie’s new height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7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3" grpId="0"/>
      <p:bldP spid="57" grpId="0" animBg="1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50386"/>
              </p:ext>
            </p:extLst>
          </p:nvPr>
        </p:nvGraphicFramePr>
        <p:xfrm>
          <a:off x="2193209" y="1848075"/>
          <a:ext cx="3276600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Rosie’s height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385429"/>
              </p:ext>
            </p:extLst>
          </p:nvPr>
        </p:nvGraphicFramePr>
        <p:xfrm>
          <a:off x="5469809" y="1848075"/>
          <a:ext cx="1121827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827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3 cm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 rot="16200000">
            <a:off x="4212180" y="386962"/>
            <a:ext cx="360485" cy="439842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" name="TextBox 5"/>
          <p:cNvSpPr txBox="1"/>
          <p:nvPr/>
        </p:nvSpPr>
        <p:spPr>
          <a:xfrm>
            <a:off x="3032544" y="2766418"/>
            <a:ext cx="3812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Rosie’s new height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9581668"/>
                  </p:ext>
                </p:extLst>
              </p:nvPr>
            </p:nvGraphicFramePr>
            <p:xfrm>
              <a:off x="2193209" y="1848075"/>
              <a:ext cx="3276600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276600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KG Primary Penmanship" panose="02000506000000020003" pitchFamily="2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9581668"/>
                  </p:ext>
                </p:extLst>
              </p:nvPr>
            </p:nvGraphicFramePr>
            <p:xfrm>
              <a:off x="2193209" y="1848075"/>
              <a:ext cx="3276600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276600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7" t="-3529" r="-1113" b="-7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71881" y="3779451"/>
                <a:ext cx="27197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881" y="3779451"/>
                <a:ext cx="2719755" cy="523220"/>
              </a:xfrm>
              <a:prstGeom prst="rect">
                <a:avLst/>
              </a:prstGeom>
              <a:blipFill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3157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29101" y="1927301"/>
                <a:ext cx="396392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Sally has some sweets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dirty="0"/>
              </a:p>
              <a:p>
                <a:pPr algn="ctr"/>
                <a:r>
                  <a:rPr lang="en-GB" sz="2800" dirty="0"/>
                  <a:t>She buys 5 more.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1" y="1927301"/>
                <a:ext cx="3963923" cy="954107"/>
              </a:xfrm>
              <a:prstGeom prst="rect">
                <a:avLst/>
              </a:prstGeom>
              <a:blipFill>
                <a:blip r:embed="rId5"/>
                <a:stretch>
                  <a:fillRect l="-2615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0627" y="1927301"/>
                <a:ext cx="388847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Billy has some frogs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dirty="0"/>
              </a:p>
              <a:p>
                <a:pPr algn="ctr"/>
                <a:r>
                  <a:rPr lang="en-GB" sz="2800" dirty="0"/>
                  <a:t>He catches 2 more.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27" y="1927301"/>
                <a:ext cx="3888474" cy="954107"/>
              </a:xfrm>
              <a:prstGeom prst="rect">
                <a:avLst/>
              </a:prstGeom>
              <a:blipFill>
                <a:blip r:embed="rId6"/>
                <a:stretch>
                  <a:fillRect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81858" y="3162317"/>
                <a:ext cx="1623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858" y="3162317"/>
                <a:ext cx="1623646" cy="523220"/>
              </a:xfrm>
              <a:prstGeom prst="rect">
                <a:avLst/>
              </a:prstGeom>
              <a:blipFill>
                <a:blip r:embed="rId7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17173" y="3162316"/>
                <a:ext cx="1623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5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173" y="3162316"/>
                <a:ext cx="1623646" cy="523220"/>
              </a:xfrm>
              <a:prstGeom prst="rect">
                <a:avLst/>
              </a:prstGeom>
              <a:blipFill>
                <a:blip r:embed="rId8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81858" y="3162315"/>
                <a:ext cx="1623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858" y="3162315"/>
                <a:ext cx="1623646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17173" y="3162317"/>
                <a:ext cx="1623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173" y="3162317"/>
                <a:ext cx="1623646" cy="523220"/>
              </a:xfrm>
              <a:prstGeom prst="rect">
                <a:avLst/>
              </a:prstGeom>
              <a:blipFill>
                <a:blip r:embed="rId10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632663"/>
              </p:ext>
            </p:extLst>
          </p:nvPr>
        </p:nvGraphicFramePr>
        <p:xfrm>
          <a:off x="2998498" y="4067493"/>
          <a:ext cx="1121828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0914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  <a:gridCol w="560914">
                  <a:extLst>
                    <a:ext uri="{9D8B030D-6E8A-4147-A177-3AD203B41FA5}">
                      <a16:colId xmlns:a16="http://schemas.microsoft.com/office/drawing/2014/main" val="1564367540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7265196"/>
                  </p:ext>
                </p:extLst>
              </p:nvPr>
            </p:nvGraphicFramePr>
            <p:xfrm>
              <a:off x="713156" y="4067493"/>
              <a:ext cx="2285342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5342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KG Primary Penmanship" panose="02000506000000020003" pitchFamily="2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7265196"/>
                  </p:ext>
                </p:extLst>
              </p:nvPr>
            </p:nvGraphicFramePr>
            <p:xfrm>
              <a:off x="713156" y="4067493"/>
              <a:ext cx="2285342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5342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98" t="-3529" r="-1862" b="-82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602"/>
              </p:ext>
            </p:extLst>
          </p:nvPr>
        </p:nvGraphicFramePr>
        <p:xfrm>
          <a:off x="6433038" y="4067992"/>
          <a:ext cx="1698021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04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  <a:gridCol w="339604">
                  <a:extLst>
                    <a:ext uri="{9D8B030D-6E8A-4147-A177-3AD203B41FA5}">
                      <a16:colId xmlns:a16="http://schemas.microsoft.com/office/drawing/2014/main" val="2007444093"/>
                    </a:ext>
                  </a:extLst>
                </a:gridCol>
                <a:gridCol w="339605">
                  <a:extLst>
                    <a:ext uri="{9D8B030D-6E8A-4147-A177-3AD203B41FA5}">
                      <a16:colId xmlns:a16="http://schemas.microsoft.com/office/drawing/2014/main" val="3973464037"/>
                    </a:ext>
                  </a:extLst>
                </a:gridCol>
                <a:gridCol w="339604">
                  <a:extLst>
                    <a:ext uri="{9D8B030D-6E8A-4147-A177-3AD203B41FA5}">
                      <a16:colId xmlns:a16="http://schemas.microsoft.com/office/drawing/2014/main" val="2639530036"/>
                    </a:ext>
                  </a:extLst>
                </a:gridCol>
                <a:gridCol w="339604">
                  <a:extLst>
                    <a:ext uri="{9D8B030D-6E8A-4147-A177-3AD203B41FA5}">
                      <a16:colId xmlns:a16="http://schemas.microsoft.com/office/drawing/2014/main" val="4280944407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199771"/>
                  </p:ext>
                </p:extLst>
              </p:nvPr>
            </p:nvGraphicFramePr>
            <p:xfrm>
              <a:off x="4696521" y="4067992"/>
              <a:ext cx="1736517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36517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KG Primary Penmanship" panose="02000506000000020003" pitchFamily="2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199771"/>
                  </p:ext>
                </p:extLst>
              </p:nvPr>
            </p:nvGraphicFramePr>
            <p:xfrm>
              <a:off x="4696521" y="4067992"/>
              <a:ext cx="1736517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36517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1049" t="-3529" r="-2098" b="-7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45979" y="548663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48823" y="69135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592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892" y="1938023"/>
            <a:ext cx="637056" cy="90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877" y="2148745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40985" y="2674481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985" y="2674481"/>
                <a:ext cx="58554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404" y="1943749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56497" y="2680207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497" y="2680207"/>
                <a:ext cx="58554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196" y="1936373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38289" y="2672831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289" y="2672831"/>
                <a:ext cx="58554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404" y="1936373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02497" y="2672831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97" y="2672831"/>
                <a:ext cx="585547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eft Brace 11"/>
          <p:cNvSpPr/>
          <p:nvPr/>
        </p:nvSpPr>
        <p:spPr>
          <a:xfrm rot="16200000">
            <a:off x="3390934" y="1793304"/>
            <a:ext cx="360485" cy="319856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56843" y="3709052"/>
                <a:ext cx="28286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843" y="3709052"/>
                <a:ext cx="2828666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55895" y="3681171"/>
                <a:ext cx="6305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95" y="3681171"/>
                <a:ext cx="630561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625089" y="2630403"/>
            <a:ext cx="585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182" y="2145833"/>
            <a:ext cx="469433" cy="69500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208394" y="2627491"/>
            <a:ext cx="585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5992304" y="2877439"/>
            <a:ext cx="360485" cy="103013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9" name="TextBox 18"/>
          <p:cNvSpPr txBox="1"/>
          <p:nvPr/>
        </p:nvSpPr>
        <p:spPr>
          <a:xfrm>
            <a:off x="6000793" y="3723805"/>
            <a:ext cx="452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0" name="Left Brace 19"/>
          <p:cNvSpPr/>
          <p:nvPr/>
        </p:nvSpPr>
        <p:spPr>
          <a:xfrm rot="16200000">
            <a:off x="4236378" y="947860"/>
            <a:ext cx="360485" cy="488945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36602" y="3640954"/>
                <a:ext cx="28286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602" y="3640954"/>
                <a:ext cx="2828666" cy="523220"/>
              </a:xfrm>
              <a:prstGeom prst="rect">
                <a:avLst/>
              </a:prstGeom>
              <a:blipFill>
                <a:blip r:embed="rId1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57105" y="2650200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105" y="2650200"/>
                <a:ext cx="585547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039863" y="2680206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863" y="2680206"/>
                <a:ext cx="585547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0493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2" grpId="0" animBg="1"/>
      <p:bldP spid="12" grpId="1" animBg="1"/>
      <p:bldP spid="13" grpId="0"/>
      <p:bldP spid="13" grpId="1"/>
      <p:bldP spid="14" grpId="0"/>
      <p:bldP spid="14" grpId="1"/>
      <p:bldP spid="15" grpId="0"/>
      <p:bldP spid="17" grpId="0"/>
      <p:bldP spid="18" grpId="0" animBg="1"/>
      <p:bldP spid="18" grpId="1" animBg="1"/>
      <p:bldP spid="19" grpId="0"/>
      <p:bldP spid="19" grpId="1"/>
      <p:bldP spid="20" grpId="0" animBg="1"/>
      <p:bldP spid="21" grpId="0"/>
      <p:bldP spid="22" grpId="0"/>
      <p:bldP spid="22" grpId="1"/>
      <p:bldP spid="23" grpId="0"/>
      <p:bldP spid="2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8.4|7.8|1.3|2.4|1.8|2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6.4|3.4|2.6|4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4.3|4.7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8.1|1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5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2.3|6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2.1|4.4|1.9|5.6|0.7|0.8|0.9|7.3|2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3.2|2.8|6.7|9.2|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2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|6.1|7.6|5.3|3|7.6|2.6|1.5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2|2.5|1.7|4.5|4.1|2.6|4.8|6.1|10.3|2.3|1.7|1.1|1.7|8.9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3.7|6.3|1.2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3.4|3.1|4.9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0.9|1.1|4.3|9.2|2.5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7|4.9|0.8|1.2|2.4|1|2.1|1.1|1|4.5|3.2|5.5|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322E4D-2860-484A-910F-82DB2638F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ee99ee9-287b-4f9a-957c-ba5ae7375c9a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4119</TotalTime>
  <Words>461</Words>
  <Application>Microsoft Office PowerPoint</Application>
  <PresentationFormat>On-screen Show (4:3)</PresentationFormat>
  <Paragraphs>150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Leigh-Anne Eptlett (Staff - Star Academy)</cp:lastModifiedBy>
  <cp:revision>312</cp:revision>
  <dcterms:created xsi:type="dcterms:W3CDTF">2019-07-05T11:02:13Z</dcterms:created>
  <dcterms:modified xsi:type="dcterms:W3CDTF">2022-01-25T21:40:14Z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