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361" r:id="rId11"/>
    <p:sldId id="297" r:id="rId12"/>
    <p:sldId id="298" r:id="rId13"/>
    <p:sldId id="362" r:id="rId14"/>
    <p:sldId id="299" r:id="rId15"/>
    <p:sldId id="335" r:id="rId16"/>
    <p:sldId id="350" r:id="rId17"/>
    <p:sldId id="351" r:id="rId18"/>
    <p:sldId id="352" r:id="rId19"/>
    <p:sldId id="301" r:id="rId20"/>
    <p:sldId id="353" r:id="rId21"/>
    <p:sldId id="354" r:id="rId22"/>
    <p:sldId id="363" r:id="rId23"/>
    <p:sldId id="355" r:id="rId24"/>
    <p:sldId id="359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9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7BEB387-4FD8-42FF-A90F-80B52D302FF8}"/>
    <pc:docChg chg="undo custSel modSld">
      <pc:chgData name="James Clegg" userId="c6df1435-7a36-4b38-be4d-16e68e91152f" providerId="ADAL" clId="{57BEB387-4FD8-42FF-A90F-80B52D302FF8}" dt="2021-01-14T15:41:03.246" v="15"/>
      <pc:docMkLst>
        <pc:docMk/>
      </pc:docMkLst>
      <pc:sldChg chg="modTransition">
        <pc:chgData name="James Clegg" userId="c6df1435-7a36-4b38-be4d-16e68e91152f" providerId="ADAL" clId="{57BEB387-4FD8-42FF-A90F-80B52D302FF8}" dt="2021-01-14T15:41:03.246" v="15"/>
        <pc:sldMkLst>
          <pc:docMk/>
          <pc:sldMk cId="861935487" sldId="297"/>
        </pc:sldMkLst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4128357408" sldId="298"/>
        </pc:sldMkLst>
        <pc:picChg chg="del">
          <ac:chgData name="James Clegg" userId="c6df1435-7a36-4b38-be4d-16e68e91152f" providerId="ADAL" clId="{57BEB387-4FD8-42FF-A90F-80B52D302FF8}" dt="2021-01-14T15:40:17.529" v="0" actId="478"/>
          <ac:picMkLst>
            <pc:docMk/>
            <pc:sldMk cId="4128357408" sldId="298"/>
            <ac:picMk id="6" creationId="{00000000-0000-0000-0000-000000000000}"/>
          </ac:picMkLst>
        </pc:picChg>
      </pc:sldChg>
      <pc:sldChg chg="modTransition">
        <pc:chgData name="James Clegg" userId="c6df1435-7a36-4b38-be4d-16e68e91152f" providerId="ADAL" clId="{57BEB387-4FD8-42FF-A90F-80B52D302FF8}" dt="2021-01-14T15:41:03.246" v="15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3782242679" sldId="301"/>
        </pc:sldMkLst>
        <pc:picChg chg="del">
          <ac:chgData name="James Clegg" userId="c6df1435-7a36-4b38-be4d-16e68e91152f" providerId="ADAL" clId="{57BEB387-4FD8-42FF-A90F-80B52D302FF8}" dt="2021-01-14T15:40:39.229" v="8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292426147" sldId="316"/>
        </pc:sldMkLst>
        <pc:picChg chg="del">
          <ac:chgData name="James Clegg" userId="c6df1435-7a36-4b38-be4d-16e68e91152f" providerId="ADAL" clId="{57BEB387-4FD8-42FF-A90F-80B52D302FF8}" dt="2021-01-14T15:40:56.420" v="14" actId="478"/>
          <ac:picMkLst>
            <pc:docMk/>
            <pc:sldMk cId="292426147" sldId="31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1709793811" sldId="335"/>
        </pc:sldMkLst>
        <pc:picChg chg="del">
          <ac:chgData name="James Clegg" userId="c6df1435-7a36-4b38-be4d-16e68e91152f" providerId="ADAL" clId="{57BEB387-4FD8-42FF-A90F-80B52D302FF8}" dt="2021-01-14T15:40:23.151" v="2" actId="478"/>
          <ac:picMkLst>
            <pc:docMk/>
            <pc:sldMk cId="1709793811" sldId="33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3231573367" sldId="350"/>
        </pc:sldMkLst>
        <pc:picChg chg="del">
          <ac:chgData name="James Clegg" userId="c6df1435-7a36-4b38-be4d-16e68e91152f" providerId="ADAL" clId="{57BEB387-4FD8-42FF-A90F-80B52D302FF8}" dt="2021-01-14T15:40:26.120" v="3" actId="478"/>
          <ac:picMkLst>
            <pc:docMk/>
            <pc:sldMk cId="3231573367" sldId="350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1465924856" sldId="351"/>
        </pc:sldMkLst>
        <pc:picChg chg="del">
          <ac:chgData name="James Clegg" userId="c6df1435-7a36-4b38-be4d-16e68e91152f" providerId="ADAL" clId="{57BEB387-4FD8-42FF-A90F-80B52D302FF8}" dt="2021-01-14T15:40:29.837" v="4" actId="478"/>
          <ac:picMkLst>
            <pc:docMk/>
            <pc:sldMk cId="1465924856" sldId="351"/>
            <ac:picMk id="4" creationId="{00000000-0000-0000-0000-000000000000}"/>
          </ac:picMkLst>
        </pc:picChg>
      </pc:sldChg>
      <pc:sldChg chg="delSp mod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1704937254" sldId="352"/>
        </pc:sldMkLst>
        <pc:spChg chg="mod">
          <ac:chgData name="James Clegg" userId="c6df1435-7a36-4b38-be4d-16e68e91152f" providerId="ADAL" clId="{57BEB387-4FD8-42FF-A90F-80B52D302FF8}" dt="2021-01-14T15:40:34.071" v="6" actId="1076"/>
          <ac:spMkLst>
            <pc:docMk/>
            <pc:sldMk cId="1704937254" sldId="352"/>
            <ac:spMk id="56" creationId="{00000000-0000-0000-0000-000000000000}"/>
          </ac:spMkLst>
        </pc:spChg>
        <pc:picChg chg="del">
          <ac:chgData name="James Clegg" userId="c6df1435-7a36-4b38-be4d-16e68e91152f" providerId="ADAL" clId="{57BEB387-4FD8-42FF-A90F-80B52D302FF8}" dt="2021-01-14T15:40:36.191" v="7" actId="478"/>
          <ac:picMkLst>
            <pc:docMk/>
            <pc:sldMk cId="1704937254" sldId="352"/>
            <ac:picMk id="6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896063204" sldId="353"/>
        </pc:sldMkLst>
        <pc:picChg chg="del">
          <ac:chgData name="James Clegg" userId="c6df1435-7a36-4b38-be4d-16e68e91152f" providerId="ADAL" clId="{57BEB387-4FD8-42FF-A90F-80B52D302FF8}" dt="2021-01-14T15:40:41.817" v="9" actId="478"/>
          <ac:picMkLst>
            <pc:docMk/>
            <pc:sldMk cId="896063204" sldId="353"/>
            <ac:picMk id="4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170328122" sldId="354"/>
        </pc:sldMkLst>
        <pc:picChg chg="del">
          <ac:chgData name="James Clegg" userId="c6df1435-7a36-4b38-be4d-16e68e91152f" providerId="ADAL" clId="{57BEB387-4FD8-42FF-A90F-80B52D302FF8}" dt="2021-01-14T15:40:45.131" v="10" actId="478"/>
          <ac:picMkLst>
            <pc:docMk/>
            <pc:sldMk cId="170328122" sldId="354"/>
            <ac:picMk id="4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1357926808" sldId="355"/>
        </pc:sldMkLst>
        <pc:picChg chg="del">
          <ac:chgData name="James Clegg" userId="c6df1435-7a36-4b38-be4d-16e68e91152f" providerId="ADAL" clId="{57BEB387-4FD8-42FF-A90F-80B52D302FF8}" dt="2021-01-14T15:40:50.836" v="12" actId="478"/>
          <ac:picMkLst>
            <pc:docMk/>
            <pc:sldMk cId="1357926808" sldId="355"/>
            <ac:picMk id="2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3361637374" sldId="359"/>
        </pc:sldMkLst>
        <pc:picChg chg="del">
          <ac:chgData name="James Clegg" userId="c6df1435-7a36-4b38-be4d-16e68e91152f" providerId="ADAL" clId="{57BEB387-4FD8-42FF-A90F-80B52D302FF8}" dt="2021-01-14T15:40:53.986" v="13" actId="478"/>
          <ac:picMkLst>
            <pc:docMk/>
            <pc:sldMk cId="3361637374" sldId="359"/>
            <ac:picMk id="9" creationId="{00000000-0000-0000-0000-000000000000}"/>
          </ac:picMkLst>
        </pc:picChg>
      </pc:sldChg>
      <pc:sldChg chg="modTransition">
        <pc:chgData name="James Clegg" userId="c6df1435-7a36-4b38-be4d-16e68e91152f" providerId="ADAL" clId="{57BEB387-4FD8-42FF-A90F-80B52D302FF8}" dt="2021-01-14T15:41:03.246" v="15"/>
        <pc:sldMkLst>
          <pc:docMk/>
          <pc:sldMk cId="3200538643" sldId="361"/>
        </pc:sldMkLst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3032751517" sldId="362"/>
        </pc:sldMkLst>
        <pc:picChg chg="del">
          <ac:chgData name="James Clegg" userId="c6df1435-7a36-4b38-be4d-16e68e91152f" providerId="ADAL" clId="{57BEB387-4FD8-42FF-A90F-80B52D302FF8}" dt="2021-01-14T15:40:20.050" v="1" actId="478"/>
          <ac:picMkLst>
            <pc:docMk/>
            <pc:sldMk cId="3032751517" sldId="362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7BEB387-4FD8-42FF-A90F-80B52D302FF8}" dt="2021-01-14T15:41:03.246" v="15"/>
        <pc:sldMkLst>
          <pc:docMk/>
          <pc:sldMk cId="152847289" sldId="363"/>
        </pc:sldMkLst>
        <pc:picChg chg="del">
          <ac:chgData name="James Clegg" userId="c6df1435-7a36-4b38-be4d-16e68e91152f" providerId="ADAL" clId="{57BEB387-4FD8-42FF-A90F-80B52D302FF8}" dt="2021-01-14T15:40:48.170" v="11" actId="478"/>
          <ac:picMkLst>
            <pc:docMk/>
            <pc:sldMk cId="152847289" sldId="363"/>
            <ac:picMk id="10" creationId="{00000000-0000-0000-0000-000000000000}"/>
          </ac:picMkLst>
        </pc:picChg>
      </pc:sldChg>
    </pc:docChg>
  </pc:docChgLst>
  <pc:docChgLst>
    <pc:chgData name="James Clegg" userId="c6df1435-7a36-4b38-be4d-16e68e91152f" providerId="ADAL" clId="{5C21E2DB-F730-4A2F-BEC3-C4849605A52F}"/>
    <pc:docChg chg="undo redo custSel modSld">
      <pc:chgData name="James Clegg" userId="c6df1435-7a36-4b38-be4d-16e68e91152f" providerId="ADAL" clId="{5C21E2DB-F730-4A2F-BEC3-C4849605A52F}" dt="2021-01-14T14:01:44.369" v="206" actId="1038"/>
      <pc:docMkLst>
        <pc:docMk/>
      </pc:docMkLst>
      <pc:sldChg chg="modSp">
        <pc:chgData name="James Clegg" userId="c6df1435-7a36-4b38-be4d-16e68e91152f" providerId="ADAL" clId="{5C21E2DB-F730-4A2F-BEC3-C4849605A52F}" dt="2021-01-14T13:49:25.326" v="9" actId="12789"/>
        <pc:sldMkLst>
          <pc:docMk/>
          <pc:sldMk cId="4128357408" sldId="298"/>
        </pc:sldMkLst>
        <pc:spChg chg="mod">
          <ac:chgData name="James Clegg" userId="c6df1435-7a36-4b38-be4d-16e68e91152f" providerId="ADAL" clId="{5C21E2DB-F730-4A2F-BEC3-C4849605A52F}" dt="2021-01-14T13:49:20.372" v="8" actId="12789"/>
          <ac:spMkLst>
            <pc:docMk/>
            <pc:sldMk cId="4128357408" sldId="298"/>
            <ac:spMk id="19" creationId="{CD3181DF-8970-4E18-99C5-6B979DBEF5EA}"/>
          </ac:spMkLst>
        </pc:spChg>
        <pc:spChg chg="mod">
          <ac:chgData name="James Clegg" userId="c6df1435-7a36-4b38-be4d-16e68e91152f" providerId="ADAL" clId="{5C21E2DB-F730-4A2F-BEC3-C4849605A52F}" dt="2021-01-14T13:49:25.326" v="9" actId="12789"/>
          <ac:spMkLst>
            <pc:docMk/>
            <pc:sldMk cId="4128357408" sldId="298"/>
            <ac:spMk id="20" creationId="{8EC25B28-FAE2-476B-B1EE-E4DAC6AB4E7D}"/>
          </ac:spMkLst>
        </pc:spChg>
        <pc:spChg chg="mod">
          <ac:chgData name="James Clegg" userId="c6df1435-7a36-4b38-be4d-16e68e91152f" providerId="ADAL" clId="{5C21E2DB-F730-4A2F-BEC3-C4849605A52F}" dt="2021-01-14T13:49:20.372" v="8" actId="12789"/>
          <ac:spMkLst>
            <pc:docMk/>
            <pc:sldMk cId="4128357408" sldId="298"/>
            <ac:spMk id="42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9:20.372" v="8" actId="12789"/>
          <ac:spMkLst>
            <pc:docMk/>
            <pc:sldMk cId="4128357408" sldId="298"/>
            <ac:spMk id="73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9:20.372" v="8" actId="12789"/>
          <ac:spMkLst>
            <pc:docMk/>
            <pc:sldMk cId="4128357408" sldId="298"/>
            <ac:spMk id="74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9:20.372" v="8" actId="12789"/>
          <ac:spMkLst>
            <pc:docMk/>
            <pc:sldMk cId="4128357408" sldId="298"/>
            <ac:spMk id="75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9:25.326" v="9" actId="12789"/>
          <ac:spMkLst>
            <pc:docMk/>
            <pc:sldMk cId="4128357408" sldId="298"/>
            <ac:spMk id="80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9:25.326" v="9" actId="12789"/>
          <ac:spMkLst>
            <pc:docMk/>
            <pc:sldMk cId="4128357408" sldId="298"/>
            <ac:spMk id="81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9:25.326" v="9" actId="12789"/>
          <ac:spMkLst>
            <pc:docMk/>
            <pc:sldMk cId="4128357408" sldId="298"/>
            <ac:spMk id="82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9:25.326" v="9" actId="12789"/>
          <ac:spMkLst>
            <pc:docMk/>
            <pc:sldMk cId="4128357408" sldId="298"/>
            <ac:spMk id="83" creationId="{00000000-0000-0000-0000-000000000000}"/>
          </ac:spMkLst>
        </pc:spChg>
      </pc:sldChg>
      <pc:sldChg chg="modSp">
        <pc:chgData name="James Clegg" userId="c6df1435-7a36-4b38-be4d-16e68e91152f" providerId="ADAL" clId="{5C21E2DB-F730-4A2F-BEC3-C4849605A52F}" dt="2021-01-14T13:50:51.360" v="26" actId="1037"/>
        <pc:sldMkLst>
          <pc:docMk/>
          <pc:sldMk cId="1709793811" sldId="335"/>
        </pc:sldMkLst>
        <pc:spChg chg="mod">
          <ac:chgData name="James Clegg" userId="c6df1435-7a36-4b38-be4d-16e68e91152f" providerId="ADAL" clId="{5C21E2DB-F730-4A2F-BEC3-C4849605A52F}" dt="2021-01-14T13:50:51.360" v="26" actId="1037"/>
          <ac:spMkLst>
            <pc:docMk/>
            <pc:sldMk cId="1709793811" sldId="335"/>
            <ac:spMk id="24" creationId="{00000000-0000-0000-0000-000000000000}"/>
          </ac:spMkLst>
        </pc:spChg>
      </pc:sldChg>
      <pc:sldChg chg="modSp">
        <pc:chgData name="James Clegg" userId="c6df1435-7a36-4b38-be4d-16e68e91152f" providerId="ADAL" clId="{5C21E2DB-F730-4A2F-BEC3-C4849605A52F}" dt="2021-01-14T13:52:31.637" v="28" actId="554"/>
        <pc:sldMkLst>
          <pc:docMk/>
          <pc:sldMk cId="1465924856" sldId="351"/>
        </pc:sldMkLst>
        <pc:spChg chg="mod">
          <ac:chgData name="James Clegg" userId="c6df1435-7a36-4b38-be4d-16e68e91152f" providerId="ADAL" clId="{5C21E2DB-F730-4A2F-BEC3-C4849605A52F}" dt="2021-01-14T13:52:25.085" v="27" actId="554"/>
          <ac:spMkLst>
            <pc:docMk/>
            <pc:sldMk cId="1465924856" sldId="351"/>
            <ac:spMk id="38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2:25.085" v="27" actId="554"/>
          <ac:spMkLst>
            <pc:docMk/>
            <pc:sldMk cId="1465924856" sldId="351"/>
            <ac:spMk id="39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2:25.085" v="27" actId="554"/>
          <ac:spMkLst>
            <pc:docMk/>
            <pc:sldMk cId="1465924856" sldId="351"/>
            <ac:spMk id="40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2:25.085" v="27" actId="554"/>
          <ac:spMkLst>
            <pc:docMk/>
            <pc:sldMk cId="1465924856" sldId="351"/>
            <ac:spMk id="41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2:31.637" v="28" actId="554"/>
          <ac:spMkLst>
            <pc:docMk/>
            <pc:sldMk cId="1465924856" sldId="351"/>
            <ac:spMk id="42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2:31.637" v="28" actId="554"/>
          <ac:spMkLst>
            <pc:docMk/>
            <pc:sldMk cId="1465924856" sldId="351"/>
            <ac:spMk id="43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2:31.637" v="28" actId="554"/>
          <ac:spMkLst>
            <pc:docMk/>
            <pc:sldMk cId="1465924856" sldId="351"/>
            <ac:spMk id="44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2:31.637" v="28" actId="554"/>
          <ac:spMkLst>
            <pc:docMk/>
            <pc:sldMk cId="1465924856" sldId="351"/>
            <ac:spMk id="45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2:31.637" v="28" actId="554"/>
          <ac:spMkLst>
            <pc:docMk/>
            <pc:sldMk cId="1465924856" sldId="351"/>
            <ac:spMk id="46" creationId="{00000000-0000-0000-0000-000000000000}"/>
          </ac:spMkLst>
        </pc:spChg>
      </pc:sldChg>
      <pc:sldChg chg="modSp">
        <pc:chgData name="James Clegg" userId="c6df1435-7a36-4b38-be4d-16e68e91152f" providerId="ADAL" clId="{5C21E2DB-F730-4A2F-BEC3-C4849605A52F}" dt="2021-01-14T14:00:22.410" v="169" actId="1036"/>
        <pc:sldMkLst>
          <pc:docMk/>
          <pc:sldMk cId="896063204" sldId="353"/>
        </pc:sldMkLst>
        <pc:spChg chg="mod">
          <ac:chgData name="James Clegg" userId="c6df1435-7a36-4b38-be4d-16e68e91152f" providerId="ADAL" clId="{5C21E2DB-F730-4A2F-BEC3-C4849605A52F}" dt="2021-01-14T13:55:21.270" v="37" actId="1037"/>
          <ac:spMkLst>
            <pc:docMk/>
            <pc:sldMk cId="896063204" sldId="353"/>
            <ac:spMk id="47" creationId="{00000000-0000-0000-0000-000000000000}"/>
          </ac:spMkLst>
        </pc:spChg>
        <pc:cxnChg chg="mod">
          <ac:chgData name="James Clegg" userId="c6df1435-7a36-4b38-be4d-16e68e91152f" providerId="ADAL" clId="{5C21E2DB-F730-4A2F-BEC3-C4849605A52F}" dt="2021-01-14T14:00:22.410" v="169" actId="1036"/>
          <ac:cxnSpMkLst>
            <pc:docMk/>
            <pc:sldMk cId="896063204" sldId="353"/>
            <ac:cxnSpMk id="46" creationId="{00000000-0000-0000-0000-000000000000}"/>
          </ac:cxnSpMkLst>
        </pc:cxnChg>
      </pc:sldChg>
      <pc:sldChg chg="modSp">
        <pc:chgData name="James Clegg" userId="c6df1435-7a36-4b38-be4d-16e68e91152f" providerId="ADAL" clId="{5C21E2DB-F730-4A2F-BEC3-C4849605A52F}" dt="2021-01-14T13:58:31.622" v="63" actId="555"/>
        <pc:sldMkLst>
          <pc:docMk/>
          <pc:sldMk cId="170328122" sldId="354"/>
        </pc:sldMkLst>
        <pc:spChg chg="mod">
          <ac:chgData name="James Clegg" userId="c6df1435-7a36-4b38-be4d-16e68e91152f" providerId="ADAL" clId="{5C21E2DB-F730-4A2F-BEC3-C4849605A52F}" dt="2021-01-14T13:57:50.906" v="55" actId="555"/>
          <ac:spMkLst>
            <pc:docMk/>
            <pc:sldMk cId="170328122" sldId="354"/>
            <ac:spMk id="25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7:50.906" v="55" actId="555"/>
          <ac:spMkLst>
            <pc:docMk/>
            <pc:sldMk cId="170328122" sldId="354"/>
            <ac:spMk id="26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8:19.774" v="60" actId="12789"/>
          <ac:spMkLst>
            <pc:docMk/>
            <pc:sldMk cId="170328122" sldId="354"/>
            <ac:spMk id="28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8:19.774" v="60" actId="12789"/>
          <ac:spMkLst>
            <pc:docMk/>
            <pc:sldMk cId="170328122" sldId="354"/>
            <ac:spMk id="29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8:31.622" v="63" actId="555"/>
          <ac:spMkLst>
            <pc:docMk/>
            <pc:sldMk cId="170328122" sldId="354"/>
            <ac:spMk id="31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8:31.622" v="63" actId="555"/>
          <ac:spMkLst>
            <pc:docMk/>
            <pc:sldMk cId="170328122" sldId="354"/>
            <ac:spMk id="34" creationId="{00000000-0000-0000-0000-000000000000}"/>
          </ac:spMkLst>
        </pc:spChg>
      </pc:sldChg>
      <pc:sldChg chg="modSp">
        <pc:chgData name="James Clegg" userId="c6df1435-7a36-4b38-be4d-16e68e91152f" providerId="ADAL" clId="{5C21E2DB-F730-4A2F-BEC3-C4849605A52F}" dt="2021-01-14T14:01:44.369" v="206" actId="1038"/>
        <pc:sldMkLst>
          <pc:docMk/>
          <pc:sldMk cId="1357926808" sldId="355"/>
        </pc:sldMkLst>
        <pc:spChg chg="mod">
          <ac:chgData name="James Clegg" userId="c6df1435-7a36-4b38-be4d-16e68e91152f" providerId="ADAL" clId="{5C21E2DB-F730-4A2F-BEC3-C4849605A52F}" dt="2021-01-14T14:01:39.814" v="188" actId="552"/>
          <ac:spMkLst>
            <pc:docMk/>
            <pc:sldMk cId="1357926808" sldId="355"/>
            <ac:spMk id="38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4:01:39.814" v="188" actId="552"/>
          <ac:spMkLst>
            <pc:docMk/>
            <pc:sldMk cId="1357926808" sldId="355"/>
            <ac:spMk id="39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4:01:44.369" v="206" actId="1038"/>
          <ac:spMkLst>
            <pc:docMk/>
            <pc:sldMk cId="1357926808" sldId="355"/>
            <ac:spMk id="40" creationId="{00000000-0000-0000-0000-000000000000}"/>
          </ac:spMkLst>
        </pc:spChg>
      </pc:sldChg>
      <pc:sldChg chg="modSp">
        <pc:chgData name="James Clegg" userId="c6df1435-7a36-4b38-be4d-16e68e91152f" providerId="ADAL" clId="{5C21E2DB-F730-4A2F-BEC3-C4849605A52F}" dt="2021-01-14T13:49:48.633" v="12" actId="555"/>
        <pc:sldMkLst>
          <pc:docMk/>
          <pc:sldMk cId="3032751517" sldId="362"/>
        </pc:sldMkLst>
        <pc:spChg chg="mod">
          <ac:chgData name="James Clegg" userId="c6df1435-7a36-4b38-be4d-16e68e91152f" providerId="ADAL" clId="{5C21E2DB-F730-4A2F-BEC3-C4849605A52F}" dt="2021-01-14T13:48:13.198" v="1" actId="1076"/>
          <ac:spMkLst>
            <pc:docMk/>
            <pc:sldMk cId="3032751517" sldId="362"/>
            <ac:spMk id="2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8:23.835" v="2" actId="12789"/>
          <ac:spMkLst>
            <pc:docMk/>
            <pc:sldMk cId="3032751517" sldId="362"/>
            <ac:spMk id="42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8:42.425" v="4" actId="12789"/>
          <ac:spMkLst>
            <pc:docMk/>
            <pc:sldMk cId="3032751517" sldId="362"/>
            <ac:spMk id="44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8:42.425" v="4" actId="12789"/>
          <ac:spMkLst>
            <pc:docMk/>
            <pc:sldMk cId="3032751517" sldId="362"/>
            <ac:spMk id="45" creationId="{7A840396-8E86-4029-BB5A-A681BCB2E216}"/>
          </ac:spMkLst>
        </pc:spChg>
        <pc:spChg chg="mod">
          <ac:chgData name="James Clegg" userId="c6df1435-7a36-4b38-be4d-16e68e91152f" providerId="ADAL" clId="{5C21E2DB-F730-4A2F-BEC3-C4849605A52F}" dt="2021-01-14T13:48:23.835" v="2" actId="12789"/>
          <ac:spMkLst>
            <pc:docMk/>
            <pc:sldMk cId="3032751517" sldId="362"/>
            <ac:spMk id="73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8:23.835" v="2" actId="12789"/>
          <ac:spMkLst>
            <pc:docMk/>
            <pc:sldMk cId="3032751517" sldId="362"/>
            <ac:spMk id="74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9:12.502" v="7"/>
          <ac:spMkLst>
            <pc:docMk/>
            <pc:sldMk cId="3032751517" sldId="362"/>
            <ac:spMk id="75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8:23.835" v="2" actId="12789"/>
          <ac:spMkLst>
            <pc:docMk/>
            <pc:sldMk cId="3032751517" sldId="362"/>
            <ac:spMk id="77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8:42.425" v="4" actId="12789"/>
          <ac:spMkLst>
            <pc:docMk/>
            <pc:sldMk cId="3032751517" sldId="362"/>
            <ac:spMk id="80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8:42.425" v="4" actId="12789"/>
          <ac:spMkLst>
            <pc:docMk/>
            <pc:sldMk cId="3032751517" sldId="362"/>
            <ac:spMk id="81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8:42.425" v="4" actId="12789"/>
          <ac:spMkLst>
            <pc:docMk/>
            <pc:sldMk cId="3032751517" sldId="362"/>
            <ac:spMk id="82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48:42.425" v="4" actId="12789"/>
          <ac:spMkLst>
            <pc:docMk/>
            <pc:sldMk cId="3032751517" sldId="362"/>
            <ac:spMk id="83" creationId="{00000000-0000-0000-0000-000000000000}"/>
          </ac:spMkLst>
        </pc:spChg>
        <pc:picChg chg="mod">
          <ac:chgData name="James Clegg" userId="c6df1435-7a36-4b38-be4d-16e68e91152f" providerId="ADAL" clId="{5C21E2DB-F730-4A2F-BEC3-C4849605A52F}" dt="2021-01-14T13:49:36.601" v="10" actId="555"/>
          <ac:picMkLst>
            <pc:docMk/>
            <pc:sldMk cId="3032751517" sldId="362"/>
            <ac:picMk id="19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36.601" v="10" actId="555"/>
          <ac:picMkLst>
            <pc:docMk/>
            <pc:sldMk cId="3032751517" sldId="362"/>
            <ac:picMk id="20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36.601" v="10" actId="555"/>
          <ac:picMkLst>
            <pc:docMk/>
            <pc:sldMk cId="3032751517" sldId="362"/>
            <ac:picMk id="21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36.601" v="10" actId="555"/>
          <ac:picMkLst>
            <pc:docMk/>
            <pc:sldMk cId="3032751517" sldId="362"/>
            <ac:picMk id="25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36.601" v="10" actId="555"/>
          <ac:picMkLst>
            <pc:docMk/>
            <pc:sldMk cId="3032751517" sldId="362"/>
            <ac:picMk id="26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36.601" v="10" actId="555"/>
          <ac:picMkLst>
            <pc:docMk/>
            <pc:sldMk cId="3032751517" sldId="362"/>
            <ac:picMk id="27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36.601" v="10" actId="555"/>
          <ac:picMkLst>
            <pc:docMk/>
            <pc:sldMk cId="3032751517" sldId="362"/>
            <ac:picMk id="28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41.223" v="11" actId="555"/>
          <ac:picMkLst>
            <pc:docMk/>
            <pc:sldMk cId="3032751517" sldId="362"/>
            <ac:picMk id="29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48.633" v="12" actId="555"/>
          <ac:picMkLst>
            <pc:docMk/>
            <pc:sldMk cId="3032751517" sldId="362"/>
            <ac:picMk id="34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48.633" v="12" actId="555"/>
          <ac:picMkLst>
            <pc:docMk/>
            <pc:sldMk cId="3032751517" sldId="362"/>
            <ac:picMk id="35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48.633" v="12" actId="555"/>
          <ac:picMkLst>
            <pc:docMk/>
            <pc:sldMk cId="3032751517" sldId="362"/>
            <ac:picMk id="36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41.223" v="11" actId="555"/>
          <ac:picMkLst>
            <pc:docMk/>
            <pc:sldMk cId="3032751517" sldId="362"/>
            <ac:picMk id="38" creationId="{00000000-0000-0000-0000-000000000000}"/>
          </ac:picMkLst>
        </pc:picChg>
        <pc:picChg chg="mod">
          <ac:chgData name="James Clegg" userId="c6df1435-7a36-4b38-be4d-16e68e91152f" providerId="ADAL" clId="{5C21E2DB-F730-4A2F-BEC3-C4849605A52F}" dt="2021-01-14T13:49:41.223" v="11" actId="555"/>
          <ac:picMkLst>
            <pc:docMk/>
            <pc:sldMk cId="3032751517" sldId="362"/>
            <ac:picMk id="39" creationId="{00000000-0000-0000-0000-000000000000}"/>
          </ac:picMkLst>
        </pc:picChg>
      </pc:sldChg>
      <pc:sldChg chg="addSp delSp modSp">
        <pc:chgData name="James Clegg" userId="c6df1435-7a36-4b38-be4d-16e68e91152f" providerId="ADAL" clId="{5C21E2DB-F730-4A2F-BEC3-C4849605A52F}" dt="2021-01-14T14:00:13.807" v="164" actId="1038"/>
        <pc:sldMkLst>
          <pc:docMk/>
          <pc:sldMk cId="152847289" sldId="363"/>
        </pc:sldMkLst>
        <pc:spChg chg="mod">
          <ac:chgData name="James Clegg" userId="c6df1435-7a36-4b38-be4d-16e68e91152f" providerId="ADAL" clId="{5C21E2DB-F730-4A2F-BEC3-C4849605A52F}" dt="2021-01-14T13:59:29.358" v="98" actId="1035"/>
          <ac:spMkLst>
            <pc:docMk/>
            <pc:sldMk cId="152847289" sldId="363"/>
            <ac:spMk id="22" creationId="{00000000-0000-0000-0000-000000000000}"/>
          </ac:spMkLst>
        </pc:spChg>
        <pc:spChg chg="add del">
          <ac:chgData name="James Clegg" userId="c6df1435-7a36-4b38-be4d-16e68e91152f" providerId="ADAL" clId="{5C21E2DB-F730-4A2F-BEC3-C4849605A52F}" dt="2021-01-14T13:58:07.388" v="58" actId="478"/>
          <ac:spMkLst>
            <pc:docMk/>
            <pc:sldMk cId="152847289" sldId="363"/>
            <ac:spMk id="26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8:43.448" v="64" actId="12789"/>
          <ac:spMkLst>
            <pc:docMk/>
            <pc:sldMk cId="152847289" sldId="363"/>
            <ac:spMk id="28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9:16.608" v="67" actId="554"/>
          <ac:spMkLst>
            <pc:docMk/>
            <pc:sldMk cId="152847289" sldId="363"/>
            <ac:spMk id="29" creationId="{00000000-0000-0000-0000-000000000000}"/>
          </ac:spMkLst>
        </pc:spChg>
        <pc:spChg chg="add">
          <ac:chgData name="James Clegg" userId="c6df1435-7a36-4b38-be4d-16e68e91152f" providerId="ADAL" clId="{5C21E2DB-F730-4A2F-BEC3-C4849605A52F}" dt="2021-01-14T13:58:08.012" v="59"/>
          <ac:spMkLst>
            <pc:docMk/>
            <pc:sldMk cId="152847289" sldId="363"/>
            <ac:spMk id="30" creationId="{41EA5EAF-66D3-4AAD-8674-C089ECF27AEF}"/>
          </ac:spMkLst>
        </pc:spChg>
        <pc:spChg chg="mod">
          <ac:chgData name="James Clegg" userId="c6df1435-7a36-4b38-be4d-16e68e91152f" providerId="ADAL" clId="{5C21E2DB-F730-4A2F-BEC3-C4849605A52F}" dt="2021-01-14T13:58:50.224" v="65" actId="555"/>
          <ac:spMkLst>
            <pc:docMk/>
            <pc:sldMk cId="152847289" sldId="363"/>
            <ac:spMk id="31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3:58:50.224" v="65" actId="555"/>
          <ac:spMkLst>
            <pc:docMk/>
            <pc:sldMk cId="152847289" sldId="363"/>
            <ac:spMk id="34" creationId="{00000000-0000-0000-0000-000000000000}"/>
          </ac:spMkLst>
        </pc:spChg>
        <pc:spChg chg="mod">
          <ac:chgData name="James Clegg" userId="c6df1435-7a36-4b38-be4d-16e68e91152f" providerId="ADAL" clId="{5C21E2DB-F730-4A2F-BEC3-C4849605A52F}" dt="2021-01-14T14:00:13.807" v="164" actId="1038"/>
          <ac:spMkLst>
            <pc:docMk/>
            <pc:sldMk cId="152847289" sldId="363"/>
            <ac:spMk id="41" creationId="{00000000-0000-0000-0000-000000000000}"/>
          </ac:spMkLst>
        </pc:spChg>
        <pc:cxnChg chg="mod">
          <ac:chgData name="James Clegg" userId="c6df1435-7a36-4b38-be4d-16e68e91152f" providerId="ADAL" clId="{5C21E2DB-F730-4A2F-BEC3-C4849605A52F}" dt="2021-01-14T13:59:39.222" v="127" actId="1035"/>
          <ac:cxnSpMkLst>
            <pc:docMk/>
            <pc:sldMk cId="152847289" sldId="363"/>
            <ac:cxnSpMk id="21" creationId="{00000000-0000-0000-0000-000000000000}"/>
          </ac:cxnSpMkLst>
        </pc:cxnChg>
        <pc:cxnChg chg="mod">
          <ac:chgData name="James Clegg" userId="c6df1435-7a36-4b38-be4d-16e68e91152f" providerId="ADAL" clId="{5C21E2DB-F730-4A2F-BEC3-C4849605A52F}" dt="2021-01-14T14:00:13.807" v="164" actId="1038"/>
          <ac:cxnSpMkLst>
            <pc:docMk/>
            <pc:sldMk cId="152847289" sldId="363"/>
            <ac:cxnSpMk id="40" creationId="{00000000-0000-0000-0000-000000000000}"/>
          </ac:cxnSpMkLst>
        </pc:cxnChg>
        <pc:cxnChg chg="mod">
          <ac:chgData name="James Clegg" userId="c6df1435-7a36-4b38-be4d-16e68e91152f" providerId="ADAL" clId="{5C21E2DB-F730-4A2F-BEC3-C4849605A52F}" dt="2021-01-14T13:59:44.116" v="128" actId="14100"/>
          <ac:cxnSpMkLst>
            <pc:docMk/>
            <pc:sldMk cId="152847289" sldId="363"/>
            <ac:cxnSpMk id="42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9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7" Type="http://schemas.openxmlformats.org/officeDocument/2006/relationships/image" Target="../media/image550.png"/><Relationship Id="rId12" Type="http://schemas.openxmlformats.org/officeDocument/2006/relationships/image" Target="../media/image60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54.png"/><Relationship Id="rId15" Type="http://schemas.openxmlformats.org/officeDocument/2006/relationships/image" Target="../media/image66.png"/><Relationship Id="rId10" Type="http://schemas.openxmlformats.org/officeDocument/2006/relationships/image" Target="../media/image63.png"/><Relationship Id="rId9" Type="http://schemas.openxmlformats.org/officeDocument/2006/relationships/image" Target="../media/image57.png"/><Relationship Id="rId14" Type="http://schemas.openxmlformats.org/officeDocument/2006/relationships/image" Target="../media/image6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9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9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9" Type="http://schemas.openxmlformats.org/officeDocument/2006/relationships/image" Target="../media/image75.png"/><Relationship Id="rId1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8.png"/><Relationship Id="rId7" Type="http://schemas.openxmlformats.org/officeDocument/2006/relationships/image" Target="../media/image2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4.png"/><Relationship Id="rId9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41.png"/><Relationship Id="rId11" Type="http://schemas.openxmlformats.org/officeDocument/2006/relationships/image" Target="../media/image29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3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48663"/>
            <a:ext cx="747045" cy="7470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748823" y="69135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61874" y="1458489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74" y="1458489"/>
                <a:ext cx="2112426" cy="523220"/>
              </a:xfrm>
              <a:prstGeom prst="rect">
                <a:avLst/>
              </a:prstGeom>
              <a:blipFill>
                <a:blip r:embed="rId6"/>
                <a:stretch>
                  <a:fillRect l="-57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76764" y="2742683"/>
                <a:ext cx="18174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30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64" y="2742683"/>
                <a:ext cx="1817467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77072" y="2755441"/>
                <a:ext cx="18174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14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72" y="2755441"/>
                <a:ext cx="1817467" cy="523220"/>
              </a:xfrm>
              <a:prstGeom prst="rect">
                <a:avLst/>
              </a:prstGeom>
              <a:blipFill>
                <a:blip r:embed="rId8"/>
                <a:stretch>
                  <a:fillRect t="-10465" r="-872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52930" y="2760073"/>
                <a:ext cx="2277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14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30" y="2760073"/>
                <a:ext cx="2277608" cy="523220"/>
              </a:xfrm>
              <a:prstGeom prst="rect">
                <a:avLst/>
              </a:prstGeom>
              <a:blipFill>
                <a:blip r:embed="rId9"/>
                <a:stretch>
                  <a:fillRect l="-563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76764" y="4316162"/>
                <a:ext cx="2271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21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64" y="4316162"/>
                <a:ext cx="2271736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53140" y="4316161"/>
                <a:ext cx="1817467" cy="66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40" y="4316161"/>
                <a:ext cx="1817467" cy="660374"/>
              </a:xfrm>
              <a:prstGeom prst="rect">
                <a:avLst/>
              </a:prstGeom>
              <a:blipFill>
                <a:blip r:embed="rId11"/>
                <a:stretch>
                  <a:fillRect t="-926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ounded Rectangle 38"/>
          <p:cNvSpPr/>
          <p:nvPr/>
        </p:nvSpPr>
        <p:spPr>
          <a:xfrm>
            <a:off x="2323122" y="2755441"/>
            <a:ext cx="806941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0" name="Rounded Rectangle 39"/>
          <p:cNvSpPr/>
          <p:nvPr/>
        </p:nvSpPr>
        <p:spPr>
          <a:xfrm>
            <a:off x="5879024" y="4316161"/>
            <a:ext cx="835361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21915" y="2742683"/>
                <a:ext cx="2625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10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GB" sz="2800" dirty="0"/>
                  <a:t> 30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915" y="2742683"/>
                <a:ext cx="2625960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>
          <a:xfrm>
            <a:off x="5292379" y="2731042"/>
            <a:ext cx="976727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346983" y="4371641"/>
                <a:ext cx="2308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83" y="4371641"/>
                <a:ext cx="2308860" cy="523220"/>
              </a:xfrm>
              <a:prstGeom prst="rect">
                <a:avLst/>
              </a:prstGeom>
              <a:blipFill>
                <a:blip r:embed="rId13"/>
                <a:stretch>
                  <a:fillRect l="-554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2486347" y="4354287"/>
            <a:ext cx="670124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853354" y="4791808"/>
            <a:ext cx="43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072866" y="4837612"/>
            <a:ext cx="0" cy="492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02558" y="5265215"/>
            <a:ext cx="22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0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4" grpId="0"/>
      <p:bldP spid="35" grpId="0"/>
      <p:bldP spid="38" grpId="0"/>
      <p:bldP spid="39" grpId="0" animBg="1"/>
      <p:bldP spid="40" grpId="0" animBg="1"/>
      <p:bldP spid="41" grpId="0"/>
      <p:bldP spid="42" grpId="0" animBg="1"/>
      <p:bldP spid="43" grpId="0"/>
      <p:bldP spid="44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2726" y="2648001"/>
                <a:ext cx="44674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7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110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726" y="2648001"/>
                <a:ext cx="4467468" cy="523220"/>
              </a:xfrm>
              <a:prstGeom prst="rect">
                <a:avLst/>
              </a:prstGeom>
              <a:blipFill>
                <a:blip r:embed="rId5"/>
                <a:stretch>
                  <a:fillRect l="-272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979" y="548663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48823" y="69135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499986" y="3149680"/>
            <a:ext cx="4390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99067" y="3150249"/>
            <a:ext cx="4390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03105" y="1477935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 and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05" y="1477935"/>
                <a:ext cx="2112426" cy="523220"/>
              </a:xfrm>
              <a:prstGeom prst="rect">
                <a:avLst/>
              </a:prstGeom>
              <a:blipFill>
                <a:blip r:embed="rId7"/>
                <a:stretch>
                  <a:fillRect l="-57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99287" y="1477935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287" y="1477935"/>
                <a:ext cx="2112426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38581" y="2652311"/>
                <a:ext cx="18174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81" y="2652311"/>
                <a:ext cx="1817467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66066" y="4376537"/>
                <a:ext cx="2988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66" y="4376537"/>
                <a:ext cx="2988647" cy="523220"/>
              </a:xfrm>
              <a:prstGeom prst="rect">
                <a:avLst/>
              </a:prstGeom>
              <a:blipFill>
                <a:blip r:embed="rId10"/>
                <a:stretch>
                  <a:fillRect l="-408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59012" y="4270514"/>
                <a:ext cx="2381832" cy="73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den>
                    </m:f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12" y="4270514"/>
                <a:ext cx="2381832" cy="735266"/>
              </a:xfrm>
              <a:prstGeom prst="rect">
                <a:avLst/>
              </a:prstGeom>
              <a:blipFill>
                <a:blip r:embed="rId11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2686051" y="2657138"/>
            <a:ext cx="444012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1" name="Rounded Rectangle 30"/>
          <p:cNvSpPr/>
          <p:nvPr/>
        </p:nvSpPr>
        <p:spPr>
          <a:xfrm>
            <a:off x="6143363" y="4363317"/>
            <a:ext cx="486706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3" name="Rounded Rectangle 32"/>
          <p:cNvSpPr/>
          <p:nvPr/>
        </p:nvSpPr>
        <p:spPr>
          <a:xfrm>
            <a:off x="6960871" y="2596635"/>
            <a:ext cx="816400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4" name="Rounded Rectangle 33"/>
          <p:cNvSpPr/>
          <p:nvPr/>
        </p:nvSpPr>
        <p:spPr>
          <a:xfrm>
            <a:off x="2796526" y="4363317"/>
            <a:ext cx="662792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02726" y="3149680"/>
            <a:ext cx="43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91044" y="3132958"/>
            <a:ext cx="43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05669" y="3233292"/>
                <a:ext cx="44674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110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69" y="3233292"/>
                <a:ext cx="4467468" cy="523220"/>
              </a:xfrm>
              <a:prstGeom prst="rect">
                <a:avLst/>
              </a:prstGeom>
              <a:blipFill>
                <a:blip r:embed="rId12"/>
                <a:stretch>
                  <a:fillRect l="-272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/>
          <p:cNvSpPr/>
          <p:nvPr/>
        </p:nvSpPr>
        <p:spPr>
          <a:xfrm>
            <a:off x="7268254" y="3229155"/>
            <a:ext cx="790646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338581" y="3184554"/>
                <a:ext cx="18174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6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81" y="3184554"/>
                <a:ext cx="1817467" cy="523220"/>
              </a:xfrm>
              <a:prstGeom prst="rect">
                <a:avLst/>
              </a:prstGeom>
              <a:blipFill>
                <a:blip r:embed="rId13"/>
                <a:stretch>
                  <a:fillRect l="-704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03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  <p:bldP spid="33" grpId="0" animBg="1"/>
      <p:bldP spid="37" grpId="0"/>
      <p:bldP spid="38" grpId="0" animBg="1"/>
      <p:bldP spid="38" grpId="1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2726" y="2648001"/>
                <a:ext cx="44674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7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110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726" y="2648001"/>
                <a:ext cx="4467468" cy="523220"/>
              </a:xfrm>
              <a:prstGeom prst="rect">
                <a:avLst/>
              </a:prstGeom>
              <a:blipFill>
                <a:blip r:embed="rId5"/>
                <a:stretch>
                  <a:fillRect l="-272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4761498" y="4913780"/>
            <a:ext cx="1000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99435" y="4246042"/>
                <a:ext cx="1437633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den>
                    </m:f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5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35" y="4246042"/>
                <a:ext cx="1437633" cy="769378"/>
              </a:xfrm>
              <a:prstGeom prst="rect">
                <a:avLst/>
              </a:prstGeom>
              <a:blipFill>
                <a:blip r:embed="rId6"/>
                <a:stretch>
                  <a:fillRect r="-1702"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4499986" y="3149680"/>
            <a:ext cx="4390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99067" y="3150249"/>
            <a:ext cx="4390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03105" y="1477935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 and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05" y="1477935"/>
                <a:ext cx="2112426" cy="523220"/>
              </a:xfrm>
              <a:prstGeom prst="rect">
                <a:avLst/>
              </a:prstGeom>
              <a:blipFill>
                <a:blip r:embed="rId7"/>
                <a:stretch>
                  <a:fillRect l="-576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38581" y="2652311"/>
                <a:ext cx="18174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81" y="2652311"/>
                <a:ext cx="1817467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89093" y="4383677"/>
                <a:ext cx="2988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93" y="4383677"/>
                <a:ext cx="2988647" cy="523220"/>
              </a:xfrm>
              <a:prstGeom prst="rect">
                <a:avLst/>
              </a:prstGeom>
              <a:blipFill>
                <a:blip r:embed="rId10"/>
                <a:stretch>
                  <a:fillRect l="-428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59012" y="4277654"/>
                <a:ext cx="2381832" cy="73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den>
                    </m:f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12" y="4277654"/>
                <a:ext cx="2381832" cy="735266"/>
              </a:xfrm>
              <a:prstGeom prst="rect">
                <a:avLst/>
              </a:prstGeom>
              <a:blipFill>
                <a:blip r:embed="rId11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>
          <a:xfrm>
            <a:off x="6143363" y="4363317"/>
            <a:ext cx="486706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4" name="Rounded Rectangle 33"/>
          <p:cNvSpPr/>
          <p:nvPr/>
        </p:nvSpPr>
        <p:spPr>
          <a:xfrm>
            <a:off x="2796526" y="4363317"/>
            <a:ext cx="662792" cy="57201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702726" y="3149680"/>
            <a:ext cx="43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91044" y="3132958"/>
            <a:ext cx="43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05669" y="3233292"/>
                <a:ext cx="44674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110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69" y="3233292"/>
                <a:ext cx="4467468" cy="523220"/>
              </a:xfrm>
              <a:prstGeom prst="rect">
                <a:avLst/>
              </a:prstGeom>
              <a:blipFill>
                <a:blip r:embed="rId12"/>
                <a:stretch>
                  <a:fillRect l="-272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ounded Rectangle 38"/>
          <p:cNvSpPr/>
          <p:nvPr/>
        </p:nvSpPr>
        <p:spPr>
          <a:xfrm>
            <a:off x="1170260" y="4290485"/>
            <a:ext cx="1282794" cy="41181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814771" y="3922094"/>
            <a:ext cx="0" cy="3198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903" y="3427678"/>
                <a:ext cx="2271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30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03" y="3427678"/>
                <a:ext cx="2271736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cxnSpLocks/>
          </p:cNvCxnSpPr>
          <p:nvPr/>
        </p:nvCxnSpPr>
        <p:spPr>
          <a:xfrm flipV="1">
            <a:off x="5266451" y="4981934"/>
            <a:ext cx="0" cy="442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06940" y="5298062"/>
                <a:ext cx="2271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40" y="5298062"/>
                <a:ext cx="2271736" cy="523220"/>
              </a:xfrm>
              <a:prstGeom prst="rect">
                <a:avLst/>
              </a:prstGeom>
              <a:blipFill>
                <a:blip r:embed="rId14"/>
                <a:stretch>
                  <a:fillRect l="-564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95615" y="5298062"/>
                <a:ext cx="2271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615" y="5298062"/>
                <a:ext cx="2271736" cy="523220"/>
              </a:xfrm>
              <a:prstGeom prst="rect">
                <a:avLst/>
              </a:prstGeom>
              <a:blipFill>
                <a:blip r:embed="rId1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EA5EAF-66D3-4AAD-8674-C089ECF27AEF}"/>
                  </a:ext>
                </a:extLst>
              </p:cNvPr>
              <p:cNvSpPr txBox="1"/>
              <p:nvPr/>
            </p:nvSpPr>
            <p:spPr>
              <a:xfrm>
                <a:off x="4199287" y="1477935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EA5EAF-66D3-4AAD-8674-C089ECF27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287" y="1477935"/>
                <a:ext cx="2112426" cy="523220"/>
              </a:xfrm>
              <a:prstGeom prst="rect">
                <a:avLst/>
              </a:prstGeom>
              <a:blipFill>
                <a:blip r:embed="rId1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8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1" grpId="0" animBg="1"/>
      <p:bldP spid="34" grpId="0" animBg="1"/>
      <p:bldP spid="39" grpId="0" animBg="1"/>
      <p:bldP spid="39" grpId="1" animBg="1"/>
      <p:bldP spid="41" grpId="0"/>
      <p:bldP spid="41" grpId="1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48663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48823" y="69135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03298" y="1033752"/>
                <a:ext cx="2112426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and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298" y="1033752"/>
                <a:ext cx="2112426" cy="777970"/>
              </a:xfrm>
              <a:prstGeom prst="rect">
                <a:avLst/>
              </a:prstGeom>
              <a:blipFill>
                <a:blip r:embed="rId6"/>
                <a:stretch>
                  <a:fillRect l="-5764" r="-1153" b="-9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67134" y="1188726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0.2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134" y="1188726"/>
                <a:ext cx="2112426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60029" y="1891419"/>
                <a:ext cx="54142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work out the value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29" y="1891419"/>
                <a:ext cx="5414209" cy="523220"/>
              </a:xfrm>
              <a:prstGeom prst="rect">
                <a:avLst/>
              </a:prstGeom>
              <a:blipFill>
                <a:blip r:embed="rId8"/>
                <a:stretch>
                  <a:fillRect l="-78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6397" y="2745688"/>
                <a:ext cx="2112426" cy="76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3(0.2)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97" y="2745688"/>
                <a:ext cx="2112426" cy="765338"/>
              </a:xfrm>
              <a:prstGeom prst="rect">
                <a:avLst/>
              </a:prstGeom>
              <a:blipFill>
                <a:blip r:embed="rId9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36397" y="3648812"/>
                <a:ext cx="2112426" cy="765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/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0.6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97" y="3648812"/>
                <a:ext cx="2112426" cy="765338"/>
              </a:xfrm>
              <a:prstGeom prst="rect">
                <a:avLst/>
              </a:prstGeom>
              <a:blipFill>
                <a:blip r:embed="rId10"/>
                <a:stretch>
                  <a:fillRect b="-1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36397" y="4678296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0.25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0.6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97" y="4678296"/>
                <a:ext cx="2112426" cy="523220"/>
              </a:xfrm>
              <a:prstGeom prst="rect">
                <a:avLst/>
              </a:prstGeom>
              <a:blipFill>
                <a:blip r:embed="rId11"/>
                <a:stretch>
                  <a:fillRect l="-606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40832" y="4678296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0.85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832" y="4678296"/>
                <a:ext cx="2112426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579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4134" y="467287"/>
            <a:ext cx="720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an algebraic expression that gives a value of 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72579" y="897345"/>
                <a:ext cx="13889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10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579" y="897345"/>
                <a:ext cx="1388984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534" y="1505155"/>
            <a:ext cx="973642" cy="682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2079168" y="1498882"/>
                <a:ext cx="3383169" cy="439586"/>
              </a:xfrm>
              <a:prstGeom prst="wedgeRoundRectCallout">
                <a:avLst>
                  <a:gd name="adj1" fmla="val -55468"/>
                  <a:gd name="adj2" fmla="val 50613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I know!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 </a:t>
                </a: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168" y="1498882"/>
                <a:ext cx="3383169" cy="439586"/>
              </a:xfrm>
              <a:prstGeom prst="wedgeRoundRectCallout">
                <a:avLst>
                  <a:gd name="adj1" fmla="val -55468"/>
                  <a:gd name="adj2" fmla="val 50613"/>
                  <a:gd name="adj3" fmla="val 16667"/>
                </a:avLst>
              </a:prstGeom>
              <a:blipFill>
                <a:blip r:embed="rId7"/>
                <a:stretch>
                  <a:fillRect t="-9756" b="-19512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5907" y="5285455"/>
            <a:ext cx="764430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08750" y="5428144"/>
            <a:ext cx="214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303" y="2575988"/>
            <a:ext cx="1076104" cy="1287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/>
              <p:cNvSpPr/>
              <p:nvPr/>
            </p:nvSpPr>
            <p:spPr>
              <a:xfrm>
                <a:off x="1911408" y="2881238"/>
                <a:ext cx="1661171" cy="439586"/>
              </a:xfrm>
              <a:prstGeom prst="wedgeRoundRectCallout">
                <a:avLst>
                  <a:gd name="adj1" fmla="val -59885"/>
                  <a:gd name="adj2" fmla="val 26216"/>
                  <a:gd name="adj3" fmla="val 16667"/>
                </a:avLst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 </a:t>
                </a:r>
              </a:p>
            </p:txBody>
          </p:sp>
        </mc:Choice>
        <mc:Fallback xmlns="">
          <p:sp>
            <p:nvSpPr>
              <p:cNvPr id="21" name="Rounded Rectangular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408" y="2881238"/>
                <a:ext cx="1661171" cy="439586"/>
              </a:xfrm>
              <a:prstGeom prst="wedgeRoundRectCallout">
                <a:avLst>
                  <a:gd name="adj1" fmla="val -59885"/>
                  <a:gd name="adj2" fmla="val 26216"/>
                  <a:gd name="adj3" fmla="val 16667"/>
                </a:avLst>
              </a:prstGeom>
              <a:blipFill>
                <a:blip r:embed="rId10"/>
                <a:stretch>
                  <a:fillRect t="-9639" b="-18072"/>
                </a:stretch>
              </a:blip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4" y="3164983"/>
            <a:ext cx="1078994" cy="1185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ular Callout 22"/>
              <p:cNvSpPr/>
              <p:nvPr/>
            </p:nvSpPr>
            <p:spPr>
              <a:xfrm>
                <a:off x="5119525" y="3385948"/>
                <a:ext cx="1661171" cy="439586"/>
              </a:xfrm>
              <a:prstGeom prst="wedgeRoundRectCallout">
                <a:avLst>
                  <a:gd name="adj1" fmla="val 59693"/>
                  <a:gd name="adj2" fmla="val 47876"/>
                  <a:gd name="adj3" fmla="val 16667"/>
                </a:avLst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5 </a:t>
                </a:r>
              </a:p>
            </p:txBody>
          </p:sp>
        </mc:Choice>
        <mc:Fallback xmlns="">
          <p:sp>
            <p:nvSpPr>
              <p:cNvPr id="23" name="Rounded 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25" y="3385948"/>
                <a:ext cx="1661171" cy="439586"/>
              </a:xfrm>
              <a:prstGeom prst="wedgeRoundRectCallout">
                <a:avLst>
                  <a:gd name="adj1" fmla="val 59693"/>
                  <a:gd name="adj2" fmla="val 47876"/>
                  <a:gd name="adj3" fmla="val 16667"/>
                </a:avLst>
              </a:prstGeom>
              <a:blipFill>
                <a:blip r:embed="rId12"/>
                <a:stretch>
                  <a:fillRect t="-8333" b="-17857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35" y="4350658"/>
            <a:ext cx="1055660" cy="1159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>
              <a:xfrm>
                <a:off x="2257844" y="4475747"/>
                <a:ext cx="1661171" cy="809708"/>
              </a:xfrm>
              <a:prstGeom prst="wedgeRoundRectCallout">
                <a:avLst>
                  <a:gd name="adj1" fmla="val -58365"/>
                  <a:gd name="adj2" fmla="val 23867"/>
                  <a:gd name="adj3" fmla="val 16667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cs typeface="Calibri Light" panose="020F03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7 </a:t>
                </a:r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44" y="4475747"/>
                <a:ext cx="1661171" cy="809708"/>
              </a:xfrm>
              <a:prstGeom prst="wedgeRoundRectCallout">
                <a:avLst>
                  <a:gd name="adj1" fmla="val -58365"/>
                  <a:gd name="adj2" fmla="val 23867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616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19" grpId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9242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2973" y="331160"/>
                <a:ext cx="7645527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</a:t>
                </a: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multilink and base ten to represent these expressions.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a) 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                           b) 4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c)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                             d)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</a:t>
                </a: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function machines.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73" y="331160"/>
                <a:ext cx="7645527" cy="6063198"/>
              </a:xfrm>
              <a:prstGeom prst="rect">
                <a:avLst/>
              </a:prstGeom>
              <a:blipFill>
                <a:blip r:embed="rId4"/>
                <a:stretch>
                  <a:fillRect l="-1594" t="-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Down Arrow 72"/>
          <p:cNvSpPr/>
          <p:nvPr/>
        </p:nvSpPr>
        <p:spPr>
          <a:xfrm rot="16200000">
            <a:off x="2365939" y="467759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4" name="Down Arrow 73"/>
          <p:cNvSpPr/>
          <p:nvPr/>
        </p:nvSpPr>
        <p:spPr>
          <a:xfrm rot="16200000">
            <a:off x="4353708" y="467759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241157" y="4672148"/>
                <a:ext cx="66620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57" y="4672148"/>
                <a:ext cx="6662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Down Arrow 79"/>
          <p:cNvSpPr/>
          <p:nvPr/>
        </p:nvSpPr>
        <p:spPr>
          <a:xfrm rot="16200000">
            <a:off x="2365939" y="542397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1" name="Down Arrow 80"/>
          <p:cNvSpPr/>
          <p:nvPr/>
        </p:nvSpPr>
        <p:spPr>
          <a:xfrm rot="16200000">
            <a:off x="4353708" y="542397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241157" y="5418530"/>
                <a:ext cx="66620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57" y="5418530"/>
                <a:ext cx="66620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106594" y="541853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94" y="5418530"/>
                <a:ext cx="925777" cy="523220"/>
              </a:xfrm>
              <a:prstGeom prst="rect">
                <a:avLst/>
              </a:prstGeom>
              <a:blipFill>
                <a:blip r:embed="rId7"/>
                <a:stretch>
                  <a:fillRect t="-10227" r="-5229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12" y="699569"/>
            <a:ext cx="637056" cy="90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60" y="802067"/>
            <a:ext cx="469433" cy="695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3254" y="918736"/>
                <a:ext cx="914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254" y="918736"/>
                <a:ext cx="9149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57875" y="918736"/>
                <a:ext cx="914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75" y="918736"/>
                <a:ext cx="914967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34068" y="4672148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068" y="4672148"/>
                <a:ext cx="925777" cy="523220"/>
              </a:xfrm>
              <a:prstGeom prst="rect">
                <a:avLst/>
              </a:prstGeom>
              <a:blipFill>
                <a:blip r:embed="rId12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D3181DF-8970-4E18-99C5-6B979DBEF5EA}"/>
              </a:ext>
            </a:extLst>
          </p:cNvPr>
          <p:cNvSpPr txBox="1"/>
          <p:nvPr/>
        </p:nvSpPr>
        <p:spPr>
          <a:xfrm>
            <a:off x="5017590" y="4622562"/>
            <a:ext cx="666206" cy="622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25B28-FAE2-476B-B1EE-E4DAC6AB4E7D}"/>
              </a:ext>
            </a:extLst>
          </p:cNvPr>
          <p:cNvSpPr txBox="1"/>
          <p:nvPr/>
        </p:nvSpPr>
        <p:spPr>
          <a:xfrm>
            <a:off x="5017590" y="5368944"/>
            <a:ext cx="666206" cy="622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2974" y="331150"/>
                <a:ext cx="7645526" cy="606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</a:t>
                </a: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multilink and base ten to represent these expressions.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a) 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                           b) 4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c)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                             d)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</a:t>
                </a: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function machines.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74" y="331150"/>
                <a:ext cx="7645526" cy="6063198"/>
              </a:xfrm>
              <a:prstGeom prst="rect">
                <a:avLst/>
              </a:prstGeom>
              <a:blipFill>
                <a:blip r:embed="rId5"/>
                <a:stretch>
                  <a:fillRect l="-1594" t="-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Down Arrow 72"/>
          <p:cNvSpPr/>
          <p:nvPr/>
        </p:nvSpPr>
        <p:spPr>
          <a:xfrm rot="16200000">
            <a:off x="2365939" y="467758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4" name="Down Arrow 73"/>
          <p:cNvSpPr/>
          <p:nvPr/>
        </p:nvSpPr>
        <p:spPr>
          <a:xfrm rot="16200000">
            <a:off x="4353708" y="467758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241157" y="4672143"/>
                <a:ext cx="66620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57" y="4672143"/>
                <a:ext cx="66620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5017590" y="4622557"/>
            <a:ext cx="666206" cy="622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sz="2800" dirty="0"/>
          </a:p>
        </p:txBody>
      </p:sp>
      <p:sp>
        <p:nvSpPr>
          <p:cNvPr id="80" name="Down Arrow 79"/>
          <p:cNvSpPr/>
          <p:nvPr/>
        </p:nvSpPr>
        <p:spPr>
          <a:xfrm rot="16200000">
            <a:off x="2365939" y="542397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1" name="Down Arrow 80"/>
          <p:cNvSpPr/>
          <p:nvPr/>
        </p:nvSpPr>
        <p:spPr>
          <a:xfrm rot="16200000">
            <a:off x="4353708" y="5423973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241157" y="5418530"/>
                <a:ext cx="66620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57" y="5418530"/>
                <a:ext cx="66620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106594" y="541853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94" y="5418530"/>
                <a:ext cx="925777" cy="523220"/>
              </a:xfrm>
              <a:prstGeom prst="rect">
                <a:avLst/>
              </a:prstGeom>
              <a:blipFill>
                <a:blip r:embed="rId8"/>
                <a:stretch>
                  <a:fillRect t="-10227" r="-5229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12" y="699559"/>
            <a:ext cx="637056" cy="90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60" y="802057"/>
            <a:ext cx="469433" cy="695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3254" y="918726"/>
                <a:ext cx="914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254" y="918726"/>
                <a:ext cx="9149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57875" y="918726"/>
                <a:ext cx="914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75" y="918726"/>
                <a:ext cx="914967" cy="461665"/>
              </a:xfrm>
              <a:prstGeom prst="rect">
                <a:avLst/>
              </a:prstGeom>
              <a:blipFill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34068" y="4672143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068" y="4672143"/>
                <a:ext cx="925777" cy="523220"/>
              </a:xfrm>
              <a:prstGeom prst="rect">
                <a:avLst/>
              </a:prstGeom>
              <a:blipFill>
                <a:blip r:embed="rId13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0" y="1993296"/>
            <a:ext cx="637056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67" y="1993296"/>
            <a:ext cx="637056" cy="9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54" y="1993296"/>
            <a:ext cx="637056" cy="90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40" y="2227215"/>
            <a:ext cx="469433" cy="6950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84" y="2236259"/>
            <a:ext cx="469433" cy="6950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45" y="2247925"/>
            <a:ext cx="469433" cy="6950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65" y="1993296"/>
            <a:ext cx="637056" cy="90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52" y="1993296"/>
            <a:ext cx="637056" cy="9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9" y="1993296"/>
            <a:ext cx="637056" cy="9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95" y="1993296"/>
            <a:ext cx="637056" cy="90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93" y="3202301"/>
            <a:ext cx="637056" cy="90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07" y="3352225"/>
            <a:ext cx="469433" cy="6950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51" y="3361269"/>
            <a:ext cx="469433" cy="6950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12" y="3372935"/>
            <a:ext cx="469433" cy="6950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93" y="3373423"/>
            <a:ext cx="469433" cy="6950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4" y="3385089"/>
            <a:ext cx="469433" cy="6950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29" y="3385089"/>
            <a:ext cx="469433" cy="6950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90" y="3385089"/>
            <a:ext cx="469433" cy="6950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50" y="3202301"/>
            <a:ext cx="637056" cy="90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06" y="3202301"/>
            <a:ext cx="637056" cy="9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44199" y="4590010"/>
                <a:ext cx="616854" cy="66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dirty="0" smtClean="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 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99" y="4590010"/>
                <a:ext cx="616854" cy="6698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03358" y="5449308"/>
                <a:ext cx="616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358" y="5449308"/>
                <a:ext cx="616854" cy="461665"/>
              </a:xfrm>
              <a:prstGeom prst="rect">
                <a:avLst/>
              </a:prstGeom>
              <a:blipFill>
                <a:blip r:embed="rId15"/>
                <a:stretch>
                  <a:fillRect l="-1485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A840396-8E86-4029-BB5A-A681BCB2E216}"/>
              </a:ext>
            </a:extLst>
          </p:cNvPr>
          <p:cNvSpPr txBox="1"/>
          <p:nvPr/>
        </p:nvSpPr>
        <p:spPr>
          <a:xfrm>
            <a:off x="5017590" y="5368944"/>
            <a:ext cx="666206" cy="622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7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88" y="1756423"/>
            <a:ext cx="1087773" cy="1084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3" y="1909555"/>
            <a:ext cx="931252" cy="931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65" y="1909555"/>
            <a:ext cx="931252" cy="9312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7676" y="1171648"/>
            <a:ext cx="465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is there?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17174" y="2951356"/>
            <a:ext cx="0" cy="694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48111" y="2951356"/>
            <a:ext cx="0" cy="694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58491" y="2951356"/>
            <a:ext cx="0" cy="694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89390" y="3734604"/>
            <a:ext cx="8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 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7058" y="3734603"/>
            <a:ext cx="8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84726" y="3734602"/>
            <a:ext cx="86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5442" y="3727201"/>
                <a:ext cx="86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442" y="3727201"/>
                <a:ext cx="8639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43110" y="3727200"/>
                <a:ext cx="863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110" y="3727200"/>
                <a:ext cx="86391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00115" y="3742004"/>
                <a:ext cx="12961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90 p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115" y="3742004"/>
                <a:ext cx="1296196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03526" y="3255627"/>
            <a:ext cx="211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Substitution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20481" y="2840807"/>
            <a:ext cx="3428162" cy="149337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7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61874" y="330647"/>
            <a:ext cx="211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Substitution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2" y="3836999"/>
            <a:ext cx="2109472" cy="1166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74" y="4336290"/>
            <a:ext cx="2027360" cy="10402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74" y="4846062"/>
            <a:ext cx="2027360" cy="10402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1791"/>
              </p:ext>
            </p:extLst>
          </p:nvPr>
        </p:nvGraphicFramePr>
        <p:xfrm>
          <a:off x="4680438" y="1232656"/>
          <a:ext cx="1984132" cy="17506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066">
                  <a:extLst>
                    <a:ext uri="{9D8B030D-6E8A-4147-A177-3AD203B41FA5}">
                      <a16:colId xmlns:a16="http://schemas.microsoft.com/office/drawing/2014/main" val="4213753104"/>
                    </a:ext>
                  </a:extLst>
                </a:gridCol>
                <a:gridCol w="992066">
                  <a:extLst>
                    <a:ext uri="{9D8B030D-6E8A-4147-A177-3AD203B41FA5}">
                      <a16:colId xmlns:a16="http://schemas.microsoft.com/office/drawing/2014/main" val="4167849363"/>
                    </a:ext>
                  </a:extLst>
                </a:gridCol>
              </a:tblGrid>
              <a:tr h="4271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+mn-lt"/>
                        </a:rPr>
                        <a:t>Out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B050"/>
                          </a:solidFill>
                          <a:latin typeface="+mn-lt"/>
                        </a:rPr>
                        <a:t>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816116"/>
                  </a:ext>
                </a:extLst>
              </a:tr>
              <a:tr h="123244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B05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308339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107244" y="737671"/>
            <a:ext cx="2075254" cy="2383597"/>
            <a:chOff x="2107244" y="737671"/>
            <a:chExt cx="2075254" cy="2383597"/>
          </a:xfrm>
        </p:grpSpPr>
        <p:pic>
          <p:nvPicPr>
            <p:cNvPr id="17" name="Picture 16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1667" y1="75000" x2="41667" y2="75000"/>
                          <a14:foregroundMark x1="51613" y1="47436" x2="47043" y2="44551"/>
                          <a14:foregroundMark x1="55645" y1="76603" x2="55645" y2="76603"/>
                          <a14:foregroundMark x1="45968" y1="75321" x2="45968" y2="75321"/>
                          <a14:foregroundMark x1="49731" y1="73718" x2="49731" y2="73718"/>
                          <a14:foregroundMark x1="37097" y1="77564" x2="37097" y2="77564"/>
                          <a14:foregroundMark x1="36559" y1="75321" x2="36559" y2="75321"/>
                          <a14:foregroundMark x1="37903" y1="71795" x2="37903" y2="71795"/>
                          <a14:foregroundMark x1="48387" y1="69872" x2="48387" y2="69872"/>
                          <a14:foregroundMark x1="48387" y1="69551" x2="49462" y2="71474"/>
                          <a14:foregroundMark x1="49194" y1="70833" x2="49731" y2="73077"/>
                          <a14:backgroundMark x1="31452" y1="88782" x2="31720" y2="22115"/>
                          <a14:backgroundMark x1="56989" y1="90705" x2="74462" y2="32692"/>
                          <a14:backgroundMark x1="49731" y1="72115" x2="49731" y2="72115"/>
                          <a14:backgroundMark x1="33871" y1="59936" x2="33871" y2="59936"/>
                          <a14:backgroundMark x1="37097" y1="25000" x2="37097" y2="25000"/>
                          <a14:backgroundMark x1="74462" y1="21474" x2="33333" y2="16026"/>
                          <a14:backgroundMark x1="32258" y1="25000" x2="44355" y2="16987"/>
                          <a14:backgroundMark x1="70430" y1="39744" x2="74194" y2="21474"/>
                          <a14:backgroundMark x1="35753" y1="48077" x2="37366" y2="63141"/>
                          <a14:backgroundMark x1="48118" y1="72756" x2="47043" y2="80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72" b="10945"/>
            <a:stretch/>
          </p:blipFill>
          <p:spPr>
            <a:xfrm>
              <a:off x="2107244" y="737671"/>
              <a:ext cx="2075254" cy="23835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449549" y="2080019"/>
              <a:ext cx="148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10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85044" y="1206280"/>
            <a:ext cx="1948831" cy="1685925"/>
            <a:chOff x="9485044" y="1206280"/>
            <a:chExt cx="1948831" cy="16859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60" b="100000" l="81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85044" y="1206280"/>
              <a:ext cx="1261314" cy="16859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47975" y="2049242"/>
              <a:ext cx="1485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15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80903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1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80295 -0.017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56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48663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48823" y="69135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Oval 17"/>
          <p:cNvSpPr/>
          <p:nvPr/>
        </p:nvSpPr>
        <p:spPr>
          <a:xfrm>
            <a:off x="1907931" y="1608992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Isosceles Triangle 19"/>
          <p:cNvSpPr/>
          <p:nvPr/>
        </p:nvSpPr>
        <p:spPr>
          <a:xfrm>
            <a:off x="4894850" y="1608992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40831" y="1759398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31" y="1759398"/>
                <a:ext cx="2112426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46624" y="1736395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24" y="1736395"/>
                <a:ext cx="2112426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10926" y="2918429"/>
            <a:ext cx="72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would be the totals of these calculations?</a:t>
            </a:r>
          </a:p>
        </p:txBody>
      </p:sp>
      <p:sp>
        <p:nvSpPr>
          <p:cNvPr id="24" name="Oval 23"/>
          <p:cNvSpPr/>
          <p:nvPr/>
        </p:nvSpPr>
        <p:spPr>
          <a:xfrm>
            <a:off x="1672160" y="3727246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5" name="Isosceles Triangle 24"/>
          <p:cNvSpPr/>
          <p:nvPr/>
        </p:nvSpPr>
        <p:spPr>
          <a:xfrm>
            <a:off x="3030805" y="3766811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6" name="Isosceles Triangle 25"/>
          <p:cNvSpPr/>
          <p:nvPr/>
        </p:nvSpPr>
        <p:spPr>
          <a:xfrm>
            <a:off x="4508323" y="3766811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6780" y="3830512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80" y="3830512"/>
                <a:ext cx="70071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74298" y="3832899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298" y="3832899"/>
                <a:ext cx="70071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80523" y="3830511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523" y="3830511"/>
                <a:ext cx="70071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1672160" y="4921521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1" name="Oval 30"/>
          <p:cNvSpPr/>
          <p:nvPr/>
        </p:nvSpPr>
        <p:spPr>
          <a:xfrm>
            <a:off x="3082990" y="4921521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2" name="Oval 31"/>
          <p:cNvSpPr/>
          <p:nvPr/>
        </p:nvSpPr>
        <p:spPr>
          <a:xfrm>
            <a:off x="4493820" y="4921521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3" name="Isosceles Triangle 32"/>
          <p:cNvSpPr/>
          <p:nvPr/>
        </p:nvSpPr>
        <p:spPr>
          <a:xfrm>
            <a:off x="5958794" y="4974738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88398" y="5024787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398" y="5024787"/>
                <a:ext cx="70071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07609" y="5020769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09" y="5020769"/>
                <a:ext cx="70071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27231" y="5024787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231" y="5024787"/>
                <a:ext cx="70071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09768" y="5024787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768" y="5024787"/>
                <a:ext cx="70071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776450" y="3824972"/>
            <a:ext cx="55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13574" y="3824972"/>
            <a:ext cx="55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95828" y="3824972"/>
            <a:ext cx="55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80598" y="3824972"/>
            <a:ext cx="211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76450" y="5038438"/>
            <a:ext cx="55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03327" y="5038438"/>
            <a:ext cx="55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5400" y="5038438"/>
            <a:ext cx="55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1733" y="5038438"/>
            <a:ext cx="55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62287" y="5038438"/>
            <a:ext cx="211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371234" y="524160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6" name="Isosceles Triangle 25"/>
          <p:cNvSpPr/>
          <p:nvPr/>
        </p:nvSpPr>
        <p:spPr>
          <a:xfrm>
            <a:off x="5358153" y="524160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4134" y="674566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134" y="674566"/>
                <a:ext cx="2112426" cy="523220"/>
              </a:xfrm>
              <a:prstGeom prst="rect">
                <a:avLst/>
              </a:prstGeom>
              <a:blipFill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09927" y="651563"/>
                <a:ext cx="2112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927" y="651563"/>
                <a:ext cx="2112426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361209" y="1506466"/>
            <a:ext cx="4439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different ways could we total 30?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98437" y="2717643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437" y="2717643"/>
                <a:ext cx="70071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898512" y="2712104"/>
            <a:ext cx="211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33" name="Oval 32"/>
          <p:cNvSpPr/>
          <p:nvPr/>
        </p:nvSpPr>
        <p:spPr>
          <a:xfrm>
            <a:off x="844303" y="2647279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4" name="Oval 33"/>
          <p:cNvSpPr/>
          <p:nvPr/>
        </p:nvSpPr>
        <p:spPr>
          <a:xfrm>
            <a:off x="1732326" y="2647279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5" name="Oval 34"/>
          <p:cNvSpPr/>
          <p:nvPr/>
        </p:nvSpPr>
        <p:spPr>
          <a:xfrm>
            <a:off x="2626313" y="2647279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6" name="Oval 35"/>
          <p:cNvSpPr/>
          <p:nvPr/>
        </p:nvSpPr>
        <p:spPr>
          <a:xfrm>
            <a:off x="844303" y="3530345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7" name="Oval 36"/>
          <p:cNvSpPr/>
          <p:nvPr/>
        </p:nvSpPr>
        <p:spPr>
          <a:xfrm>
            <a:off x="1732326" y="3547930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8" name="Isosceles Triangle 37"/>
          <p:cNvSpPr/>
          <p:nvPr/>
        </p:nvSpPr>
        <p:spPr>
          <a:xfrm>
            <a:off x="2595568" y="3572546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9" name="Isosceles Triangle 38"/>
          <p:cNvSpPr/>
          <p:nvPr/>
        </p:nvSpPr>
        <p:spPr>
          <a:xfrm>
            <a:off x="3612541" y="3572546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12028" y="3699949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28" y="3699949"/>
                <a:ext cx="70071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012103" y="3694410"/>
            <a:ext cx="211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42" name="Oval 41"/>
          <p:cNvSpPr/>
          <p:nvPr/>
        </p:nvSpPr>
        <p:spPr>
          <a:xfrm>
            <a:off x="838722" y="4430996"/>
            <a:ext cx="791308" cy="79130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3" name="Isosceles Triangle 42"/>
          <p:cNvSpPr/>
          <p:nvPr/>
        </p:nvSpPr>
        <p:spPr>
          <a:xfrm>
            <a:off x="1716132" y="4464632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4" name="Isosceles Triangle 43"/>
          <p:cNvSpPr/>
          <p:nvPr/>
        </p:nvSpPr>
        <p:spPr>
          <a:xfrm>
            <a:off x="2733105" y="4464632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5" name="Isosceles Triangle 44"/>
          <p:cNvSpPr/>
          <p:nvPr/>
        </p:nvSpPr>
        <p:spPr>
          <a:xfrm>
            <a:off x="3764941" y="4464632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6" name="Isosceles Triangle 45"/>
          <p:cNvSpPr/>
          <p:nvPr/>
        </p:nvSpPr>
        <p:spPr>
          <a:xfrm>
            <a:off x="4781914" y="4464632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20641" y="4597574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41" y="4597574"/>
                <a:ext cx="70071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6220716" y="4592035"/>
            <a:ext cx="211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49" name="Isosceles Triangle 48"/>
          <p:cNvSpPr/>
          <p:nvPr/>
        </p:nvSpPr>
        <p:spPr>
          <a:xfrm>
            <a:off x="732189" y="5310515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0" name="Isosceles Triangle 49"/>
          <p:cNvSpPr/>
          <p:nvPr/>
        </p:nvSpPr>
        <p:spPr>
          <a:xfrm>
            <a:off x="1764025" y="5310515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1" name="Isosceles Triangle 50"/>
          <p:cNvSpPr/>
          <p:nvPr/>
        </p:nvSpPr>
        <p:spPr>
          <a:xfrm>
            <a:off x="2795861" y="5273586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2" name="Isosceles Triangle 51"/>
          <p:cNvSpPr/>
          <p:nvPr/>
        </p:nvSpPr>
        <p:spPr>
          <a:xfrm>
            <a:off x="3827697" y="5273586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3" name="Isosceles Triangle 52"/>
          <p:cNvSpPr/>
          <p:nvPr/>
        </p:nvSpPr>
        <p:spPr>
          <a:xfrm>
            <a:off x="4861469" y="5273586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4" name="Isosceles Triangle 53"/>
          <p:cNvSpPr/>
          <p:nvPr/>
        </p:nvSpPr>
        <p:spPr>
          <a:xfrm>
            <a:off x="5893305" y="5273586"/>
            <a:ext cx="910181" cy="712178"/>
          </a:xfrm>
          <a:prstGeom prst="triangl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765441" y="5335940"/>
                <a:ext cx="700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441" y="5335940"/>
                <a:ext cx="70071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365516" y="5330401"/>
            <a:ext cx="211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9772" y="2668146"/>
            <a:ext cx="747045" cy="74704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532616" y="281083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93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0.6|0.6|1.1|0.5|0.5|2.6|4.7|2.3|4.7|10.3|8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.7|13.9|7.5|4.1|1|8.8|1.3|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3.3|2.7|4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8|9.7|1|5.1|1|6.4|6.6|1.1|1.1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9.2|12.6|10.7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3|2.1|10|10.6|1|3.3|9.2|1.1|2.3|7.6|3.7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8|2.6|13.6|6|4.7|1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3.6|4.6|1|1.7|10.3|3.1|2.2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4.6|14.3|11.1|4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9A9FB0-077A-4700-8109-BA6228C24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cee99ee9-287b-4f9a-957c-ba5ae7375c9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491</Words>
  <Application>Microsoft Office PowerPoint</Application>
  <PresentationFormat>On-screen Show (4:3)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Leigh-Anne Eptlett (Staff - Star Academy)</cp:lastModifiedBy>
  <cp:revision>329</cp:revision>
  <dcterms:created xsi:type="dcterms:W3CDTF">2019-07-05T11:02:13Z</dcterms:created>
  <dcterms:modified xsi:type="dcterms:W3CDTF">2022-01-25T21:48:06Z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