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0" r:id="rId6"/>
    <p:sldId id="260" r:id="rId7"/>
    <p:sldId id="258" r:id="rId8"/>
    <p:sldId id="264" r:id="rId9"/>
    <p:sldId id="266" r:id="rId10"/>
    <p:sldId id="265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0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336FE-0665-43EE-B1AD-1CBD24C2D205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62EEA-5BB7-4344-A29D-80C89587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6370421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6371752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8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4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99273D-8BC5-480C-AE89-008E254D950E}"/>
              </a:ext>
            </a:extLst>
          </p:cNvPr>
          <p:cNvSpPr txBox="1"/>
          <p:nvPr/>
        </p:nvSpPr>
        <p:spPr>
          <a:xfrm>
            <a:off x="8886826" y="4010026"/>
            <a:ext cx="236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Gotham Book" panose="02000604040000020004" pitchFamily="50" charset="0"/>
              </a:rPr>
              <a:t>Click on the image or go to: </a:t>
            </a:r>
            <a:r>
              <a:rPr lang="en-GB" sz="1000" dirty="0">
                <a:latin typeface="Gotham Book" panose="02000604040000020004" pitchFamily="50" charset="0"/>
                <a:hlinkClick r:id="rId3"/>
              </a:rPr>
              <a:t>https://</a:t>
            </a:r>
            <a:r>
              <a:rPr lang="en-GB" sz="1000" dirty="0" err="1">
                <a:latin typeface="Gotham Book" panose="02000604040000020004" pitchFamily="50" charset="0"/>
                <a:hlinkClick r:id="rId3"/>
              </a:rPr>
              <a:t>vimeo.com</a:t>
            </a:r>
            <a:r>
              <a:rPr lang="en-GB" sz="1000" dirty="0">
                <a:latin typeface="Gotham Book" panose="02000604040000020004" pitchFamily="50" charset="0"/>
                <a:hlinkClick r:id="rId3"/>
              </a:rPr>
              <a:t>/563704210</a:t>
            </a:r>
            <a:endParaRPr lang="en-GB" sz="1000" dirty="0">
              <a:latin typeface="Gotham Book" panose="02000604040000020004" pitchFamily="50" charset="0"/>
            </a:endParaRPr>
          </a:p>
          <a:p>
            <a:r>
              <a:rPr lang="en-GB" sz="1000" dirty="0">
                <a:latin typeface="Gotham Book" panose="02000604040000020004" pitchFamily="50" charset="0"/>
              </a:rPr>
              <a:t>to play all 8 “Go-Spotting” films. </a:t>
            </a:r>
          </a:p>
          <a:p>
            <a:endParaRPr lang="en-GB" sz="1000" dirty="0">
              <a:latin typeface="Gotham Book" panose="02000604040000020004" pitchFamily="50" charset="0"/>
            </a:endParaRPr>
          </a:p>
          <a:p>
            <a:r>
              <a:rPr lang="en-GB" sz="1000" dirty="0">
                <a:latin typeface="Gotham Book" panose="02000604040000020004" pitchFamily="50" charset="0"/>
              </a:rPr>
              <a:t>The film is password protected (password = “clever”). </a:t>
            </a:r>
          </a:p>
        </p:txBody>
      </p:sp>
      <p:pic>
        <p:nvPicPr>
          <p:cNvPr id="5" name="Picture 4" descr="Clever Never Goes Go-Spotting Video">
            <a:hlinkClick r:id="rId3"/>
            <a:extLst>
              <a:ext uri="{FF2B5EF4-FFF2-40B4-BE49-F238E27FC236}">
                <a16:creationId xmlns:a16="http://schemas.microsoft.com/office/drawing/2014/main" xmlns="" id="{28039CFF-06C4-2445-B075-1CC986927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7" y="1024684"/>
            <a:ext cx="8008123" cy="40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2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t="14692" r="9538" b="12469"/>
          <a:stretch/>
        </p:blipFill>
        <p:spPr>
          <a:xfrm>
            <a:off x="6756708" y="1058625"/>
            <a:ext cx="4239904" cy="4740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5" y="1992389"/>
            <a:ext cx="4504266" cy="27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3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99273D-8BC5-480C-AE89-008E254D950E}"/>
              </a:ext>
            </a:extLst>
          </p:cNvPr>
          <p:cNvSpPr txBox="1"/>
          <p:nvPr/>
        </p:nvSpPr>
        <p:spPr>
          <a:xfrm>
            <a:off x="8867776" y="4004250"/>
            <a:ext cx="2366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Gotham Book" panose="02000604040000020004" pitchFamily="50" charset="0"/>
              </a:rPr>
              <a:t>Click on the image or go to: </a:t>
            </a:r>
          </a:p>
          <a:p>
            <a:r>
              <a:rPr lang="en-GB" sz="1000" dirty="0">
                <a:latin typeface="Gotham Medium" pitchFamily="2" charset="0"/>
                <a:cs typeface="Gotham Medium" pitchFamily="2" charset="0"/>
                <a:hlinkClick r:id="rId3"/>
              </a:rPr>
              <a:t>https://vimeo.com/563717528</a:t>
            </a:r>
            <a:endParaRPr lang="en-GB" sz="1000" dirty="0">
              <a:latin typeface="Gotham Medium" pitchFamily="2" charset="0"/>
              <a:cs typeface="Gotham Medium" pitchFamily="2" charset="0"/>
            </a:endParaRPr>
          </a:p>
          <a:p>
            <a:r>
              <a:rPr lang="en-GB" sz="1000" dirty="0">
                <a:latin typeface="Gotham Book" panose="02000604040000020004" pitchFamily="50" charset="0"/>
              </a:rPr>
              <a:t>to play the first “Go-Spotting” film. </a:t>
            </a:r>
          </a:p>
          <a:p>
            <a:endParaRPr lang="en-GB" sz="1000" dirty="0">
              <a:latin typeface="Gotham Book" panose="02000604040000020004" pitchFamily="50" charset="0"/>
            </a:endParaRPr>
          </a:p>
          <a:p>
            <a:r>
              <a:rPr lang="en-GB" sz="1000" dirty="0">
                <a:latin typeface="Gotham Book" panose="02000604040000020004" pitchFamily="50" charset="0"/>
              </a:rPr>
              <a:t>The film is password protected (password = “clever”). </a:t>
            </a:r>
          </a:p>
        </p:txBody>
      </p:sp>
      <p:pic>
        <p:nvPicPr>
          <p:cNvPr id="6" name="Picture 5" descr="Clever Never Goes Dog Walker Video">
            <a:extLst>
              <a:ext uri="{FF2B5EF4-FFF2-40B4-BE49-F238E27FC236}">
                <a16:creationId xmlns:a16="http://schemas.microsoft.com/office/drawing/2014/main" xmlns="" id="{EE35A24A-AFA5-6B4C-8195-C71C4D7A6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7" y="1048512"/>
            <a:ext cx="8083136" cy="40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9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1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5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62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Rolls</dc:creator>
  <cp:lastModifiedBy>Michayla</cp:lastModifiedBy>
  <cp:revision>22</cp:revision>
  <cp:lastPrinted>2017-02-23T10:57:59Z</cp:lastPrinted>
  <dcterms:created xsi:type="dcterms:W3CDTF">2017-02-23T10:27:32Z</dcterms:created>
  <dcterms:modified xsi:type="dcterms:W3CDTF">2022-01-09T12:55:52Z</dcterms:modified>
</cp:coreProperties>
</file>