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8"/>
  </p:notesMasterIdLst>
  <p:sldIdLst>
    <p:sldId id="296" r:id="rId11"/>
    <p:sldId id="297" r:id="rId12"/>
    <p:sldId id="306" r:id="rId13"/>
    <p:sldId id="307" r:id="rId14"/>
    <p:sldId id="299" r:id="rId15"/>
    <p:sldId id="308" r:id="rId16"/>
    <p:sldId id="309" r:id="rId17"/>
    <p:sldId id="310" r:id="rId18"/>
    <p:sldId id="312" r:id="rId19"/>
    <p:sldId id="311" r:id="rId20"/>
    <p:sldId id="313" r:id="rId21"/>
    <p:sldId id="301" r:id="rId22"/>
    <p:sldId id="300" r:id="rId23"/>
    <p:sldId id="315" r:id="rId24"/>
    <p:sldId id="314" r:id="rId25"/>
    <p:sldId id="316" r:id="rId26"/>
    <p:sldId id="304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91" d="100"/>
          <a:sy n="91" d="100"/>
        </p:scale>
        <p:origin x="140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Clegg" userId="c6df1435-7a36-4b38-be4d-16e68e91152f" providerId="ADAL" clId="{3A45601A-7C78-4075-870D-50C1EE0A65C6}"/>
    <pc:docChg chg="custSel modSld">
      <pc:chgData name="James Clegg" userId="c6df1435-7a36-4b38-be4d-16e68e91152f" providerId="ADAL" clId="{3A45601A-7C78-4075-870D-50C1EE0A65C6}" dt="2020-11-04T13:04:59.026" v="14"/>
      <pc:docMkLst>
        <pc:docMk/>
      </pc:docMkLst>
      <pc:sldChg chg="modTransition">
        <pc:chgData name="James Clegg" userId="c6df1435-7a36-4b38-be4d-16e68e91152f" providerId="ADAL" clId="{3A45601A-7C78-4075-870D-50C1EE0A65C6}" dt="2020-11-04T13:04:59.026" v="14"/>
        <pc:sldMkLst>
          <pc:docMk/>
          <pc:sldMk cId="3463639803" sldId="296"/>
        </pc:sldMkLst>
      </pc:sldChg>
      <pc:sldChg chg="modTransition">
        <pc:chgData name="James Clegg" userId="c6df1435-7a36-4b38-be4d-16e68e91152f" providerId="ADAL" clId="{3A45601A-7C78-4075-870D-50C1EE0A65C6}" dt="2020-11-04T13:04:59.026" v="14"/>
        <pc:sldMkLst>
          <pc:docMk/>
          <pc:sldMk cId="861935487" sldId="297"/>
        </pc:sldMkLst>
      </pc:sldChg>
      <pc:sldChg chg="modTransition">
        <pc:chgData name="James Clegg" userId="c6df1435-7a36-4b38-be4d-16e68e91152f" providerId="ADAL" clId="{3A45601A-7C78-4075-870D-50C1EE0A65C6}" dt="2020-11-04T13:04:59.026" v="14"/>
        <pc:sldMkLst>
          <pc:docMk/>
          <pc:sldMk cId="895466786" sldId="299"/>
        </pc:sldMkLst>
      </pc:sldChg>
      <pc:sldChg chg="delSp modTransition delAnim">
        <pc:chgData name="James Clegg" userId="c6df1435-7a36-4b38-be4d-16e68e91152f" providerId="ADAL" clId="{3A45601A-7C78-4075-870D-50C1EE0A65C6}" dt="2020-11-04T13:04:59.026" v="14"/>
        <pc:sldMkLst>
          <pc:docMk/>
          <pc:sldMk cId="3939627984" sldId="300"/>
        </pc:sldMkLst>
        <pc:picChg chg="del">
          <ac:chgData name="James Clegg" userId="c6df1435-7a36-4b38-be4d-16e68e91152f" providerId="ADAL" clId="{3A45601A-7C78-4075-870D-50C1EE0A65C6}" dt="2020-11-04T13:04:37.040" v="9" actId="478"/>
          <ac:picMkLst>
            <pc:docMk/>
            <pc:sldMk cId="3939627984" sldId="300"/>
            <ac:picMk id="16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3A45601A-7C78-4075-870D-50C1EE0A65C6}" dt="2020-11-04T13:04:59.026" v="14"/>
        <pc:sldMkLst>
          <pc:docMk/>
          <pc:sldMk cId="3782242679" sldId="301"/>
        </pc:sldMkLst>
        <pc:picChg chg="del">
          <ac:chgData name="James Clegg" userId="c6df1435-7a36-4b38-be4d-16e68e91152f" providerId="ADAL" clId="{3A45601A-7C78-4075-870D-50C1EE0A65C6}" dt="2020-11-04T13:04:33.925" v="8" actId="478"/>
          <ac:picMkLst>
            <pc:docMk/>
            <pc:sldMk cId="3782242679" sldId="301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3A45601A-7C78-4075-870D-50C1EE0A65C6}" dt="2020-11-04T13:04:59.026" v="14"/>
        <pc:sldMkLst>
          <pc:docMk/>
          <pc:sldMk cId="3195527484" sldId="304"/>
        </pc:sldMkLst>
        <pc:picChg chg="del">
          <ac:chgData name="James Clegg" userId="c6df1435-7a36-4b38-be4d-16e68e91152f" providerId="ADAL" clId="{3A45601A-7C78-4075-870D-50C1EE0A65C6}" dt="2020-11-04T13:04:49.177" v="13" actId="478"/>
          <ac:picMkLst>
            <pc:docMk/>
            <pc:sldMk cId="3195527484" sldId="304"/>
            <ac:picMk id="6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3A45601A-7C78-4075-870D-50C1EE0A65C6}" dt="2020-11-04T13:04:59.026" v="14"/>
        <pc:sldMkLst>
          <pc:docMk/>
          <pc:sldMk cId="1690022996" sldId="306"/>
        </pc:sldMkLst>
        <pc:picChg chg="del">
          <ac:chgData name="James Clegg" userId="c6df1435-7a36-4b38-be4d-16e68e91152f" providerId="ADAL" clId="{3A45601A-7C78-4075-870D-50C1EE0A65C6}" dt="2020-11-04T13:04:10.925" v="0" actId="478"/>
          <ac:picMkLst>
            <pc:docMk/>
            <pc:sldMk cId="1690022996" sldId="306"/>
            <ac:picMk id="5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3A45601A-7C78-4075-870D-50C1EE0A65C6}" dt="2020-11-04T13:04:59.026" v="14"/>
        <pc:sldMkLst>
          <pc:docMk/>
          <pc:sldMk cId="3104150363" sldId="307"/>
        </pc:sldMkLst>
        <pc:picChg chg="del">
          <ac:chgData name="James Clegg" userId="c6df1435-7a36-4b38-be4d-16e68e91152f" providerId="ADAL" clId="{3A45601A-7C78-4075-870D-50C1EE0A65C6}" dt="2020-11-04T13:04:14.262" v="1" actId="478"/>
          <ac:picMkLst>
            <pc:docMk/>
            <pc:sldMk cId="3104150363" sldId="307"/>
            <ac:picMk id="8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3A45601A-7C78-4075-870D-50C1EE0A65C6}" dt="2020-11-04T13:04:59.026" v="14"/>
        <pc:sldMkLst>
          <pc:docMk/>
          <pc:sldMk cId="2767345180" sldId="308"/>
        </pc:sldMkLst>
        <pc:picChg chg="del">
          <ac:chgData name="James Clegg" userId="c6df1435-7a36-4b38-be4d-16e68e91152f" providerId="ADAL" clId="{3A45601A-7C78-4075-870D-50C1EE0A65C6}" dt="2020-11-04T13:04:17.332" v="2" actId="478"/>
          <ac:picMkLst>
            <pc:docMk/>
            <pc:sldMk cId="2767345180" sldId="308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3A45601A-7C78-4075-870D-50C1EE0A65C6}" dt="2020-11-04T13:04:59.026" v="14"/>
        <pc:sldMkLst>
          <pc:docMk/>
          <pc:sldMk cId="3866536672" sldId="309"/>
        </pc:sldMkLst>
        <pc:picChg chg="del">
          <ac:chgData name="James Clegg" userId="c6df1435-7a36-4b38-be4d-16e68e91152f" providerId="ADAL" clId="{3A45601A-7C78-4075-870D-50C1EE0A65C6}" dt="2020-11-04T13:04:20.037" v="3" actId="478"/>
          <ac:picMkLst>
            <pc:docMk/>
            <pc:sldMk cId="3866536672" sldId="309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3A45601A-7C78-4075-870D-50C1EE0A65C6}" dt="2020-11-04T13:04:59.026" v="14"/>
        <pc:sldMkLst>
          <pc:docMk/>
          <pc:sldMk cId="99597454" sldId="310"/>
        </pc:sldMkLst>
        <pc:picChg chg="del">
          <ac:chgData name="James Clegg" userId="c6df1435-7a36-4b38-be4d-16e68e91152f" providerId="ADAL" clId="{3A45601A-7C78-4075-870D-50C1EE0A65C6}" dt="2020-11-04T13:04:22.696" v="4" actId="478"/>
          <ac:picMkLst>
            <pc:docMk/>
            <pc:sldMk cId="99597454" sldId="310"/>
            <ac:picMk id="9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3A45601A-7C78-4075-870D-50C1EE0A65C6}" dt="2020-11-04T13:04:59.026" v="14"/>
        <pc:sldMkLst>
          <pc:docMk/>
          <pc:sldMk cId="3199290287" sldId="311"/>
        </pc:sldMkLst>
        <pc:picChg chg="del">
          <ac:chgData name="James Clegg" userId="c6df1435-7a36-4b38-be4d-16e68e91152f" providerId="ADAL" clId="{3A45601A-7C78-4075-870D-50C1EE0A65C6}" dt="2020-11-04T13:04:27.896" v="6" actId="478"/>
          <ac:picMkLst>
            <pc:docMk/>
            <pc:sldMk cId="3199290287" sldId="311"/>
            <ac:picMk id="1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3A45601A-7C78-4075-870D-50C1EE0A65C6}" dt="2020-11-04T13:04:59.026" v="14"/>
        <pc:sldMkLst>
          <pc:docMk/>
          <pc:sldMk cId="1648810474" sldId="312"/>
        </pc:sldMkLst>
        <pc:picChg chg="del">
          <ac:chgData name="James Clegg" userId="c6df1435-7a36-4b38-be4d-16e68e91152f" providerId="ADAL" clId="{3A45601A-7C78-4075-870D-50C1EE0A65C6}" dt="2020-11-04T13:04:25.197" v="5" actId="478"/>
          <ac:picMkLst>
            <pc:docMk/>
            <pc:sldMk cId="1648810474" sldId="312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3A45601A-7C78-4075-870D-50C1EE0A65C6}" dt="2020-11-04T13:04:59.026" v="14"/>
        <pc:sldMkLst>
          <pc:docMk/>
          <pc:sldMk cId="109660384" sldId="313"/>
        </pc:sldMkLst>
        <pc:picChg chg="del">
          <ac:chgData name="James Clegg" userId="c6df1435-7a36-4b38-be4d-16e68e91152f" providerId="ADAL" clId="{3A45601A-7C78-4075-870D-50C1EE0A65C6}" dt="2020-11-04T13:04:31.108" v="7" actId="478"/>
          <ac:picMkLst>
            <pc:docMk/>
            <pc:sldMk cId="109660384" sldId="313"/>
            <ac:picMk id="4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3A45601A-7C78-4075-870D-50C1EE0A65C6}" dt="2020-11-04T13:04:59.026" v="14"/>
        <pc:sldMkLst>
          <pc:docMk/>
          <pc:sldMk cId="2780103971" sldId="314"/>
        </pc:sldMkLst>
        <pc:picChg chg="del">
          <ac:chgData name="James Clegg" userId="c6df1435-7a36-4b38-be4d-16e68e91152f" providerId="ADAL" clId="{3A45601A-7C78-4075-870D-50C1EE0A65C6}" dt="2020-11-04T13:04:43.124" v="11" actId="478"/>
          <ac:picMkLst>
            <pc:docMk/>
            <pc:sldMk cId="2780103971" sldId="314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3A45601A-7C78-4075-870D-50C1EE0A65C6}" dt="2020-11-04T13:04:59.026" v="14"/>
        <pc:sldMkLst>
          <pc:docMk/>
          <pc:sldMk cId="1318926074" sldId="315"/>
        </pc:sldMkLst>
        <pc:picChg chg="del">
          <ac:chgData name="James Clegg" userId="c6df1435-7a36-4b38-be4d-16e68e91152f" providerId="ADAL" clId="{3A45601A-7C78-4075-870D-50C1EE0A65C6}" dt="2020-11-04T13:04:39.830" v="10" actId="478"/>
          <ac:picMkLst>
            <pc:docMk/>
            <pc:sldMk cId="1318926074" sldId="315"/>
            <ac:picMk id="31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3A45601A-7C78-4075-870D-50C1EE0A65C6}" dt="2020-11-04T13:04:59.026" v="14"/>
        <pc:sldMkLst>
          <pc:docMk/>
          <pc:sldMk cId="864421642" sldId="316"/>
        </pc:sldMkLst>
        <pc:picChg chg="del">
          <ac:chgData name="James Clegg" userId="c6df1435-7a36-4b38-be4d-16e68e91152f" providerId="ADAL" clId="{3A45601A-7C78-4075-870D-50C1EE0A65C6}" dt="2020-11-04T13:04:46.135" v="12" actId="478"/>
          <ac:picMkLst>
            <pc:docMk/>
            <pc:sldMk cId="864421642" sldId="316"/>
            <ac:picMk id="2" creationId="{00000000-0000-0000-0000-000000000000}"/>
          </ac:picMkLst>
        </pc:picChg>
      </pc:sldChg>
    </pc:docChg>
  </pc:docChgLst>
  <pc:docChgLst>
    <pc:chgData name="James Clegg" userId="c6df1435-7a36-4b38-be4d-16e68e91152f" providerId="ADAL" clId="{35D4EFF9-AEFC-47E3-8852-97ECC9DB4C20}"/>
    <pc:docChg chg="undo redo custSel modSld">
      <pc:chgData name="James Clegg" userId="c6df1435-7a36-4b38-be4d-16e68e91152f" providerId="ADAL" clId="{35D4EFF9-AEFC-47E3-8852-97ECC9DB4C20}" dt="2020-11-04T09:56:04.088" v="187" actId="122"/>
      <pc:docMkLst>
        <pc:docMk/>
      </pc:docMkLst>
      <pc:sldChg chg="delSp modSp">
        <pc:chgData name="James Clegg" userId="c6df1435-7a36-4b38-be4d-16e68e91152f" providerId="ADAL" clId="{35D4EFF9-AEFC-47E3-8852-97ECC9DB4C20}" dt="2020-11-04T09:47:51.791" v="173" actId="208"/>
        <pc:sldMkLst>
          <pc:docMk/>
          <pc:sldMk cId="3939627984" sldId="300"/>
        </pc:sldMkLst>
        <pc:spChg chg="del">
          <ac:chgData name="James Clegg" userId="c6df1435-7a36-4b38-be4d-16e68e91152f" providerId="ADAL" clId="{35D4EFF9-AEFC-47E3-8852-97ECC9DB4C20}" dt="2020-11-02T15:46:31.634" v="114" actId="478"/>
          <ac:spMkLst>
            <pc:docMk/>
            <pc:sldMk cId="3939627984" sldId="300"/>
            <ac:spMk id="3" creationId="{00000000-0000-0000-0000-000000000000}"/>
          </ac:spMkLst>
        </pc:spChg>
        <pc:spChg chg="mod">
          <ac:chgData name="James Clegg" userId="c6df1435-7a36-4b38-be4d-16e68e91152f" providerId="ADAL" clId="{35D4EFF9-AEFC-47E3-8852-97ECC9DB4C20}" dt="2020-11-04T09:47:51.791" v="173" actId="208"/>
          <ac:spMkLst>
            <pc:docMk/>
            <pc:sldMk cId="3939627984" sldId="300"/>
            <ac:spMk id="6" creationId="{00000000-0000-0000-0000-000000000000}"/>
          </ac:spMkLst>
        </pc:spChg>
        <pc:spChg chg="mod">
          <ac:chgData name="James Clegg" userId="c6df1435-7a36-4b38-be4d-16e68e91152f" providerId="ADAL" clId="{35D4EFF9-AEFC-47E3-8852-97ECC9DB4C20}" dt="2020-11-04T09:47:51.791" v="173" actId="208"/>
          <ac:spMkLst>
            <pc:docMk/>
            <pc:sldMk cId="3939627984" sldId="300"/>
            <ac:spMk id="8" creationId="{00000000-0000-0000-0000-000000000000}"/>
          </ac:spMkLst>
        </pc:spChg>
        <pc:spChg chg="mod">
          <ac:chgData name="James Clegg" userId="c6df1435-7a36-4b38-be4d-16e68e91152f" providerId="ADAL" clId="{35D4EFF9-AEFC-47E3-8852-97ECC9DB4C20}" dt="2020-11-02T15:46:37.228" v="115" actId="207"/>
          <ac:spMkLst>
            <pc:docMk/>
            <pc:sldMk cId="3939627984" sldId="300"/>
            <ac:spMk id="12" creationId="{00000000-0000-0000-0000-000000000000}"/>
          </ac:spMkLst>
        </pc:spChg>
        <pc:spChg chg="mod">
          <ac:chgData name="James Clegg" userId="c6df1435-7a36-4b38-be4d-16e68e91152f" providerId="ADAL" clId="{35D4EFF9-AEFC-47E3-8852-97ECC9DB4C20}" dt="2020-11-02T15:46:40.395" v="116" actId="207"/>
          <ac:spMkLst>
            <pc:docMk/>
            <pc:sldMk cId="3939627984" sldId="300"/>
            <ac:spMk id="13" creationId="{00000000-0000-0000-0000-000000000000}"/>
          </ac:spMkLst>
        </pc:spChg>
      </pc:sldChg>
      <pc:sldChg chg="modSp">
        <pc:chgData name="James Clegg" userId="c6df1435-7a36-4b38-be4d-16e68e91152f" providerId="ADAL" clId="{35D4EFF9-AEFC-47E3-8852-97ECC9DB4C20}" dt="2020-11-02T15:48:23.257" v="132" actId="20577"/>
        <pc:sldMkLst>
          <pc:docMk/>
          <pc:sldMk cId="3782242679" sldId="301"/>
        </pc:sldMkLst>
        <pc:spChg chg="mod">
          <ac:chgData name="James Clegg" userId="c6df1435-7a36-4b38-be4d-16e68e91152f" providerId="ADAL" clId="{35D4EFF9-AEFC-47E3-8852-97ECC9DB4C20}" dt="2020-11-02T15:48:23.257" v="132" actId="20577"/>
          <ac:spMkLst>
            <pc:docMk/>
            <pc:sldMk cId="3782242679" sldId="301"/>
            <ac:spMk id="3" creationId="{00000000-0000-0000-0000-000000000000}"/>
          </ac:spMkLst>
        </pc:spChg>
      </pc:sldChg>
      <pc:sldChg chg="delSp modSp modAnim">
        <pc:chgData name="James Clegg" userId="c6df1435-7a36-4b38-be4d-16e68e91152f" providerId="ADAL" clId="{35D4EFF9-AEFC-47E3-8852-97ECC9DB4C20}" dt="2020-11-04T09:56:04.088" v="187" actId="122"/>
        <pc:sldMkLst>
          <pc:docMk/>
          <pc:sldMk cId="3195527484" sldId="304"/>
        </pc:sldMkLst>
        <pc:spChg chg="mod">
          <ac:chgData name="James Clegg" userId="c6df1435-7a36-4b38-be4d-16e68e91152f" providerId="ADAL" clId="{35D4EFF9-AEFC-47E3-8852-97ECC9DB4C20}" dt="2020-11-04T09:56:04.088" v="187" actId="122"/>
          <ac:spMkLst>
            <pc:docMk/>
            <pc:sldMk cId="3195527484" sldId="304"/>
            <ac:spMk id="2" creationId="{00000000-0000-0000-0000-000000000000}"/>
          </ac:spMkLst>
        </pc:spChg>
        <pc:spChg chg="del">
          <ac:chgData name="James Clegg" userId="c6df1435-7a36-4b38-be4d-16e68e91152f" providerId="ADAL" clId="{35D4EFF9-AEFC-47E3-8852-97ECC9DB4C20}" dt="2020-11-02T15:48:27.556" v="133" actId="478"/>
          <ac:spMkLst>
            <pc:docMk/>
            <pc:sldMk cId="3195527484" sldId="304"/>
            <ac:spMk id="5" creationId="{00000000-0000-0000-0000-000000000000}"/>
          </ac:spMkLst>
        </pc:spChg>
        <pc:picChg chg="mod">
          <ac:chgData name="James Clegg" userId="c6df1435-7a36-4b38-be4d-16e68e91152f" providerId="ADAL" clId="{35D4EFF9-AEFC-47E3-8852-97ECC9DB4C20}" dt="2020-11-04T09:55:29.364" v="183" actId="552"/>
          <ac:picMkLst>
            <pc:docMk/>
            <pc:sldMk cId="3195527484" sldId="304"/>
            <ac:picMk id="9" creationId="{00000000-0000-0000-0000-000000000000}"/>
          </ac:picMkLst>
        </pc:picChg>
        <pc:picChg chg="mod">
          <ac:chgData name="James Clegg" userId="c6df1435-7a36-4b38-be4d-16e68e91152f" providerId="ADAL" clId="{35D4EFF9-AEFC-47E3-8852-97ECC9DB4C20}" dt="2020-11-04T09:55:29.364" v="183" actId="552"/>
          <ac:picMkLst>
            <pc:docMk/>
            <pc:sldMk cId="3195527484" sldId="304"/>
            <ac:picMk id="10" creationId="{00000000-0000-0000-0000-000000000000}"/>
          </ac:picMkLst>
        </pc:picChg>
        <pc:picChg chg="mod">
          <ac:chgData name="James Clegg" userId="c6df1435-7a36-4b38-be4d-16e68e91152f" providerId="ADAL" clId="{35D4EFF9-AEFC-47E3-8852-97ECC9DB4C20}" dt="2020-11-04T09:55:32.752" v="184" actId="552"/>
          <ac:picMkLst>
            <pc:docMk/>
            <pc:sldMk cId="3195527484" sldId="304"/>
            <ac:picMk id="11" creationId="{00000000-0000-0000-0000-000000000000}"/>
          </ac:picMkLst>
        </pc:picChg>
        <pc:picChg chg="mod">
          <ac:chgData name="James Clegg" userId="c6df1435-7a36-4b38-be4d-16e68e91152f" providerId="ADAL" clId="{35D4EFF9-AEFC-47E3-8852-97ECC9DB4C20}" dt="2020-11-04T09:55:32.752" v="184" actId="552"/>
          <ac:picMkLst>
            <pc:docMk/>
            <pc:sldMk cId="3195527484" sldId="304"/>
            <ac:picMk id="12" creationId="{00000000-0000-0000-0000-000000000000}"/>
          </ac:picMkLst>
        </pc:picChg>
        <pc:picChg chg="mod">
          <ac:chgData name="James Clegg" userId="c6df1435-7a36-4b38-be4d-16e68e91152f" providerId="ADAL" clId="{35D4EFF9-AEFC-47E3-8852-97ECC9DB4C20}" dt="2020-11-04T09:55:32.752" v="184" actId="552"/>
          <ac:picMkLst>
            <pc:docMk/>
            <pc:sldMk cId="3195527484" sldId="304"/>
            <ac:picMk id="13" creationId="{00000000-0000-0000-0000-000000000000}"/>
          </ac:picMkLst>
        </pc:picChg>
      </pc:sldChg>
      <pc:sldChg chg="delSp modSp">
        <pc:chgData name="James Clegg" userId="c6df1435-7a36-4b38-be4d-16e68e91152f" providerId="ADAL" clId="{35D4EFF9-AEFC-47E3-8852-97ECC9DB4C20}" dt="2020-11-04T09:36:46.858" v="135" actId="403"/>
        <pc:sldMkLst>
          <pc:docMk/>
          <pc:sldMk cId="1690022996" sldId="306"/>
        </pc:sldMkLst>
        <pc:spChg chg="mod">
          <ac:chgData name="James Clegg" userId="c6df1435-7a36-4b38-be4d-16e68e91152f" providerId="ADAL" clId="{35D4EFF9-AEFC-47E3-8852-97ECC9DB4C20}" dt="2020-11-04T09:36:46.858" v="135" actId="403"/>
          <ac:spMkLst>
            <pc:docMk/>
            <pc:sldMk cId="1690022996" sldId="306"/>
            <ac:spMk id="2" creationId="{00000000-0000-0000-0000-000000000000}"/>
          </ac:spMkLst>
        </pc:spChg>
        <pc:spChg chg="del">
          <ac:chgData name="James Clegg" userId="c6df1435-7a36-4b38-be4d-16e68e91152f" providerId="ADAL" clId="{35D4EFF9-AEFC-47E3-8852-97ECC9DB4C20}" dt="2020-11-02T15:42:34.827" v="0" actId="478"/>
          <ac:spMkLst>
            <pc:docMk/>
            <pc:sldMk cId="1690022996" sldId="306"/>
            <ac:spMk id="4" creationId="{00000000-0000-0000-0000-000000000000}"/>
          </ac:spMkLst>
        </pc:spChg>
      </pc:sldChg>
      <pc:sldChg chg="delSp modSp modAnim">
        <pc:chgData name="James Clegg" userId="c6df1435-7a36-4b38-be4d-16e68e91152f" providerId="ADAL" clId="{35D4EFF9-AEFC-47E3-8852-97ECC9DB4C20}" dt="2020-11-04T09:38:34.486" v="138" actId="552"/>
        <pc:sldMkLst>
          <pc:docMk/>
          <pc:sldMk cId="3104150363" sldId="307"/>
        </pc:sldMkLst>
        <pc:spChg chg="del">
          <ac:chgData name="James Clegg" userId="c6df1435-7a36-4b38-be4d-16e68e91152f" providerId="ADAL" clId="{35D4EFF9-AEFC-47E3-8852-97ECC9DB4C20}" dt="2020-11-02T15:42:38.504" v="1" actId="478"/>
          <ac:spMkLst>
            <pc:docMk/>
            <pc:sldMk cId="3104150363" sldId="307"/>
            <ac:spMk id="4" creationId="{00000000-0000-0000-0000-000000000000}"/>
          </ac:spMkLst>
        </pc:spChg>
        <pc:spChg chg="mod">
          <ac:chgData name="James Clegg" userId="c6df1435-7a36-4b38-be4d-16e68e91152f" providerId="ADAL" clId="{35D4EFF9-AEFC-47E3-8852-97ECC9DB4C20}" dt="2020-11-04T09:38:26.966" v="136" actId="555"/>
          <ac:spMkLst>
            <pc:docMk/>
            <pc:sldMk cId="3104150363" sldId="307"/>
            <ac:spMk id="5" creationId="{00000000-0000-0000-0000-000000000000}"/>
          </ac:spMkLst>
        </pc:spChg>
        <pc:spChg chg="mod">
          <ac:chgData name="James Clegg" userId="c6df1435-7a36-4b38-be4d-16e68e91152f" providerId="ADAL" clId="{35D4EFF9-AEFC-47E3-8852-97ECC9DB4C20}" dt="2020-11-04T09:38:34.486" v="138" actId="552"/>
          <ac:spMkLst>
            <pc:docMk/>
            <pc:sldMk cId="3104150363" sldId="307"/>
            <ac:spMk id="21" creationId="{00000000-0000-0000-0000-000000000000}"/>
          </ac:spMkLst>
        </pc:spChg>
        <pc:spChg chg="mod">
          <ac:chgData name="James Clegg" userId="c6df1435-7a36-4b38-be4d-16e68e91152f" providerId="ADAL" clId="{35D4EFF9-AEFC-47E3-8852-97ECC9DB4C20}" dt="2020-11-04T09:38:31.283" v="137" actId="12788"/>
          <ac:spMkLst>
            <pc:docMk/>
            <pc:sldMk cId="3104150363" sldId="307"/>
            <ac:spMk id="22" creationId="{00000000-0000-0000-0000-000000000000}"/>
          </ac:spMkLst>
        </pc:spChg>
        <pc:spChg chg="mod">
          <ac:chgData name="James Clegg" userId="c6df1435-7a36-4b38-be4d-16e68e91152f" providerId="ADAL" clId="{35D4EFF9-AEFC-47E3-8852-97ECC9DB4C20}" dt="2020-11-04T09:38:34.486" v="138" actId="552"/>
          <ac:spMkLst>
            <pc:docMk/>
            <pc:sldMk cId="3104150363" sldId="307"/>
            <ac:spMk id="23" creationId="{00000000-0000-0000-0000-000000000000}"/>
          </ac:spMkLst>
        </pc:spChg>
        <pc:spChg chg="mod">
          <ac:chgData name="James Clegg" userId="c6df1435-7a36-4b38-be4d-16e68e91152f" providerId="ADAL" clId="{35D4EFF9-AEFC-47E3-8852-97ECC9DB4C20}" dt="2020-11-04T09:38:31.283" v="137" actId="12788"/>
          <ac:spMkLst>
            <pc:docMk/>
            <pc:sldMk cId="3104150363" sldId="307"/>
            <ac:spMk id="24" creationId="{00000000-0000-0000-0000-000000000000}"/>
          </ac:spMkLst>
        </pc:spChg>
        <pc:spChg chg="mod">
          <ac:chgData name="James Clegg" userId="c6df1435-7a36-4b38-be4d-16e68e91152f" providerId="ADAL" clId="{35D4EFF9-AEFC-47E3-8852-97ECC9DB4C20}" dt="2020-11-02T15:42:54.933" v="22" actId="1035"/>
          <ac:spMkLst>
            <pc:docMk/>
            <pc:sldMk cId="3104150363" sldId="307"/>
            <ac:spMk id="25" creationId="{00000000-0000-0000-0000-000000000000}"/>
          </ac:spMkLst>
        </pc:spChg>
        <pc:spChg chg="mod">
          <ac:chgData name="James Clegg" userId="c6df1435-7a36-4b38-be4d-16e68e91152f" providerId="ADAL" clId="{35D4EFF9-AEFC-47E3-8852-97ECC9DB4C20}" dt="2020-11-02T15:42:54.933" v="22" actId="1035"/>
          <ac:spMkLst>
            <pc:docMk/>
            <pc:sldMk cId="3104150363" sldId="307"/>
            <ac:spMk id="26" creationId="{00000000-0000-0000-0000-000000000000}"/>
          </ac:spMkLst>
        </pc:spChg>
        <pc:spChg chg="mod">
          <ac:chgData name="James Clegg" userId="c6df1435-7a36-4b38-be4d-16e68e91152f" providerId="ADAL" clId="{35D4EFF9-AEFC-47E3-8852-97ECC9DB4C20}" dt="2020-11-02T15:42:54.933" v="22" actId="1035"/>
          <ac:spMkLst>
            <pc:docMk/>
            <pc:sldMk cId="3104150363" sldId="307"/>
            <ac:spMk id="27" creationId="{00000000-0000-0000-0000-000000000000}"/>
          </ac:spMkLst>
        </pc:spChg>
        <pc:spChg chg="mod">
          <ac:chgData name="James Clegg" userId="c6df1435-7a36-4b38-be4d-16e68e91152f" providerId="ADAL" clId="{35D4EFF9-AEFC-47E3-8852-97ECC9DB4C20}" dt="2020-11-04T09:38:26.966" v="136" actId="555"/>
          <ac:spMkLst>
            <pc:docMk/>
            <pc:sldMk cId="3104150363" sldId="307"/>
            <ac:spMk id="29" creationId="{00000000-0000-0000-0000-000000000000}"/>
          </ac:spMkLst>
        </pc:spChg>
        <pc:spChg chg="mod">
          <ac:chgData name="James Clegg" userId="c6df1435-7a36-4b38-be4d-16e68e91152f" providerId="ADAL" clId="{35D4EFF9-AEFC-47E3-8852-97ECC9DB4C20}" dt="2020-11-04T09:38:26.966" v="136" actId="555"/>
          <ac:spMkLst>
            <pc:docMk/>
            <pc:sldMk cId="3104150363" sldId="307"/>
            <ac:spMk id="36" creationId="{00000000-0000-0000-0000-000000000000}"/>
          </ac:spMkLst>
        </pc:spChg>
        <pc:spChg chg="mod">
          <ac:chgData name="James Clegg" userId="c6df1435-7a36-4b38-be4d-16e68e91152f" providerId="ADAL" clId="{35D4EFF9-AEFC-47E3-8852-97ECC9DB4C20}" dt="2020-11-04T09:38:26.966" v="136" actId="555"/>
          <ac:spMkLst>
            <pc:docMk/>
            <pc:sldMk cId="3104150363" sldId="307"/>
            <ac:spMk id="40" creationId="{00000000-0000-0000-0000-000000000000}"/>
          </ac:spMkLst>
        </pc:spChg>
        <pc:spChg chg="mod">
          <ac:chgData name="James Clegg" userId="c6df1435-7a36-4b38-be4d-16e68e91152f" providerId="ADAL" clId="{35D4EFF9-AEFC-47E3-8852-97ECC9DB4C20}" dt="2020-11-02T15:42:54.933" v="22" actId="1035"/>
          <ac:spMkLst>
            <pc:docMk/>
            <pc:sldMk cId="3104150363" sldId="307"/>
            <ac:spMk id="43" creationId="{00000000-0000-0000-0000-000000000000}"/>
          </ac:spMkLst>
        </pc:spChg>
      </pc:sldChg>
      <pc:sldChg chg="addSp delSp modSp addAnim delAnim modAnim">
        <pc:chgData name="James Clegg" userId="c6df1435-7a36-4b38-be4d-16e68e91152f" providerId="ADAL" clId="{35D4EFF9-AEFC-47E3-8852-97ECC9DB4C20}" dt="2020-11-04T09:40:51.946" v="147" actId="1037"/>
        <pc:sldMkLst>
          <pc:docMk/>
          <pc:sldMk cId="2767345180" sldId="308"/>
        </pc:sldMkLst>
        <pc:spChg chg="del">
          <ac:chgData name="James Clegg" userId="c6df1435-7a36-4b38-be4d-16e68e91152f" providerId="ADAL" clId="{35D4EFF9-AEFC-47E3-8852-97ECC9DB4C20}" dt="2020-11-02T15:43:28.220" v="29" actId="478"/>
          <ac:spMkLst>
            <pc:docMk/>
            <pc:sldMk cId="2767345180" sldId="308"/>
            <ac:spMk id="3" creationId="{00000000-0000-0000-0000-000000000000}"/>
          </ac:spMkLst>
        </pc:spChg>
        <pc:spChg chg="mod">
          <ac:chgData name="James Clegg" userId="c6df1435-7a36-4b38-be4d-16e68e91152f" providerId="ADAL" clId="{35D4EFF9-AEFC-47E3-8852-97ECC9DB4C20}" dt="2020-11-04T09:40:51.946" v="147" actId="1037"/>
          <ac:spMkLst>
            <pc:docMk/>
            <pc:sldMk cId="2767345180" sldId="308"/>
            <ac:spMk id="4" creationId="{00000000-0000-0000-0000-000000000000}"/>
          </ac:spMkLst>
        </pc:spChg>
        <pc:spChg chg="add del mod">
          <ac:chgData name="James Clegg" userId="c6df1435-7a36-4b38-be4d-16e68e91152f" providerId="ADAL" clId="{35D4EFF9-AEFC-47E3-8852-97ECC9DB4C20}" dt="2020-11-02T15:43:38.951" v="31" actId="207"/>
          <ac:spMkLst>
            <pc:docMk/>
            <pc:sldMk cId="2767345180" sldId="308"/>
            <ac:spMk id="6" creationId="{00000000-0000-0000-0000-000000000000}"/>
          </ac:spMkLst>
        </pc:spChg>
      </pc:sldChg>
      <pc:sldChg chg="addSp delSp modSp modAnim">
        <pc:chgData name="James Clegg" userId="c6df1435-7a36-4b38-be4d-16e68e91152f" providerId="ADAL" clId="{35D4EFF9-AEFC-47E3-8852-97ECC9DB4C20}" dt="2020-11-04T09:42:29.367" v="166" actId="552"/>
        <pc:sldMkLst>
          <pc:docMk/>
          <pc:sldMk cId="3866536672" sldId="309"/>
        </pc:sldMkLst>
        <pc:spChg chg="del">
          <ac:chgData name="James Clegg" userId="c6df1435-7a36-4b38-be4d-16e68e91152f" providerId="ADAL" clId="{35D4EFF9-AEFC-47E3-8852-97ECC9DB4C20}" dt="2020-11-02T15:43:44.718" v="34" actId="478"/>
          <ac:spMkLst>
            <pc:docMk/>
            <pc:sldMk cId="3866536672" sldId="309"/>
            <ac:spMk id="3" creationId="{00000000-0000-0000-0000-000000000000}"/>
          </ac:spMkLst>
        </pc:spChg>
        <pc:spChg chg="mod">
          <ac:chgData name="James Clegg" userId="c6df1435-7a36-4b38-be4d-16e68e91152f" providerId="ADAL" clId="{35D4EFF9-AEFC-47E3-8852-97ECC9DB4C20}" dt="2020-11-04T09:42:29.367" v="166" actId="552"/>
          <ac:spMkLst>
            <pc:docMk/>
            <pc:sldMk cId="3866536672" sldId="309"/>
            <ac:spMk id="6" creationId="{00000000-0000-0000-0000-000000000000}"/>
          </ac:spMkLst>
        </pc:spChg>
        <pc:spChg chg="add mod">
          <ac:chgData name="James Clegg" userId="c6df1435-7a36-4b38-be4d-16e68e91152f" providerId="ADAL" clId="{35D4EFF9-AEFC-47E3-8852-97ECC9DB4C20}" dt="2020-11-04T09:42:29.367" v="166" actId="552"/>
          <ac:spMkLst>
            <pc:docMk/>
            <pc:sldMk cId="3866536672" sldId="309"/>
            <ac:spMk id="12" creationId="{9F0DD491-77FD-44B3-8033-5A5FE5E3B0C9}"/>
          </ac:spMkLst>
        </pc:spChg>
      </pc:sldChg>
      <pc:sldChg chg="delSp modSp modAnim">
        <pc:chgData name="James Clegg" userId="c6df1435-7a36-4b38-be4d-16e68e91152f" providerId="ADAL" clId="{35D4EFF9-AEFC-47E3-8852-97ECC9DB4C20}" dt="2020-11-04T09:44:08.040" v="169" actId="14100"/>
        <pc:sldMkLst>
          <pc:docMk/>
          <pc:sldMk cId="99597454" sldId="310"/>
        </pc:sldMkLst>
        <pc:spChg chg="del">
          <ac:chgData name="James Clegg" userId="c6df1435-7a36-4b38-be4d-16e68e91152f" providerId="ADAL" clId="{35D4EFF9-AEFC-47E3-8852-97ECC9DB4C20}" dt="2020-11-02T15:43:50.733" v="36" actId="478"/>
          <ac:spMkLst>
            <pc:docMk/>
            <pc:sldMk cId="99597454" sldId="310"/>
            <ac:spMk id="5" creationId="{00000000-0000-0000-0000-000000000000}"/>
          </ac:spMkLst>
        </pc:spChg>
        <pc:spChg chg="mod">
          <ac:chgData name="James Clegg" userId="c6df1435-7a36-4b38-be4d-16e68e91152f" providerId="ADAL" clId="{35D4EFF9-AEFC-47E3-8852-97ECC9DB4C20}" dt="2020-11-02T15:43:53.889" v="37" actId="207"/>
          <ac:spMkLst>
            <pc:docMk/>
            <pc:sldMk cId="99597454" sldId="310"/>
            <ac:spMk id="11" creationId="{00000000-0000-0000-0000-000000000000}"/>
          </ac:spMkLst>
        </pc:spChg>
        <pc:spChg chg="mod">
          <ac:chgData name="James Clegg" userId="c6df1435-7a36-4b38-be4d-16e68e91152f" providerId="ADAL" clId="{35D4EFF9-AEFC-47E3-8852-97ECC9DB4C20}" dt="2020-11-04T09:43:54.817" v="167"/>
          <ac:spMkLst>
            <pc:docMk/>
            <pc:sldMk cId="99597454" sldId="310"/>
            <ac:spMk id="12" creationId="{00000000-0000-0000-0000-000000000000}"/>
          </ac:spMkLst>
        </pc:spChg>
        <pc:spChg chg="mod">
          <ac:chgData name="James Clegg" userId="c6df1435-7a36-4b38-be4d-16e68e91152f" providerId="ADAL" clId="{35D4EFF9-AEFC-47E3-8852-97ECC9DB4C20}" dt="2020-11-04T09:44:08.040" v="169" actId="14100"/>
          <ac:spMkLst>
            <pc:docMk/>
            <pc:sldMk cId="99597454" sldId="310"/>
            <ac:spMk id="13" creationId="{00000000-0000-0000-0000-000000000000}"/>
          </ac:spMkLst>
        </pc:spChg>
      </pc:sldChg>
      <pc:sldChg chg="addSp delSp modSp modAnim">
        <pc:chgData name="James Clegg" userId="c6df1435-7a36-4b38-be4d-16e68e91152f" providerId="ADAL" clId="{35D4EFF9-AEFC-47E3-8852-97ECC9DB4C20}" dt="2020-11-04T09:45:34.296" v="170"/>
        <pc:sldMkLst>
          <pc:docMk/>
          <pc:sldMk cId="3199290287" sldId="311"/>
        </pc:sldMkLst>
        <pc:spChg chg="add del">
          <ac:chgData name="James Clegg" userId="c6df1435-7a36-4b38-be4d-16e68e91152f" providerId="ADAL" clId="{35D4EFF9-AEFC-47E3-8852-97ECC9DB4C20}" dt="2020-11-02T15:45:15.080" v="90" actId="478"/>
          <ac:spMkLst>
            <pc:docMk/>
            <pc:sldMk cId="3199290287" sldId="311"/>
            <ac:spMk id="3" creationId="{00000000-0000-0000-0000-000000000000}"/>
          </ac:spMkLst>
        </pc:spChg>
        <pc:spChg chg="mod">
          <ac:chgData name="James Clegg" userId="c6df1435-7a36-4b38-be4d-16e68e91152f" providerId="ADAL" clId="{35D4EFF9-AEFC-47E3-8852-97ECC9DB4C20}" dt="2020-11-02T15:45:46.760" v="97" actId="207"/>
          <ac:spMkLst>
            <pc:docMk/>
            <pc:sldMk cId="3199290287" sldId="311"/>
            <ac:spMk id="6" creationId="{00000000-0000-0000-0000-000000000000}"/>
          </ac:spMkLst>
        </pc:spChg>
      </pc:sldChg>
      <pc:sldChg chg="addSp delSp modSp">
        <pc:chgData name="James Clegg" userId="c6df1435-7a36-4b38-be4d-16e68e91152f" providerId="ADAL" clId="{35D4EFF9-AEFC-47E3-8852-97ECC9DB4C20}" dt="2020-11-02T15:45:10.459" v="86" actId="2085"/>
        <pc:sldMkLst>
          <pc:docMk/>
          <pc:sldMk cId="1648810474" sldId="312"/>
        </pc:sldMkLst>
        <pc:spChg chg="add del">
          <ac:chgData name="James Clegg" userId="c6df1435-7a36-4b38-be4d-16e68e91152f" providerId="ADAL" clId="{35D4EFF9-AEFC-47E3-8852-97ECC9DB4C20}" dt="2020-11-02T15:45:09.538" v="85" actId="478"/>
          <ac:spMkLst>
            <pc:docMk/>
            <pc:sldMk cId="1648810474" sldId="312"/>
            <ac:spMk id="3" creationId="{00000000-0000-0000-0000-000000000000}"/>
          </ac:spMkLst>
        </pc:spChg>
        <pc:spChg chg="mod">
          <ac:chgData name="James Clegg" userId="c6df1435-7a36-4b38-be4d-16e68e91152f" providerId="ADAL" clId="{35D4EFF9-AEFC-47E3-8852-97ECC9DB4C20}" dt="2020-11-02T15:45:10.459" v="86" actId="2085"/>
          <ac:spMkLst>
            <pc:docMk/>
            <pc:sldMk cId="1648810474" sldId="312"/>
            <ac:spMk id="6" creationId="{00000000-0000-0000-0000-000000000000}"/>
          </ac:spMkLst>
        </pc:spChg>
      </pc:sldChg>
      <pc:sldChg chg="addSp delSp modSp modAnim">
        <pc:chgData name="James Clegg" userId="c6df1435-7a36-4b38-be4d-16e68e91152f" providerId="ADAL" clId="{35D4EFF9-AEFC-47E3-8852-97ECC9DB4C20}" dt="2020-11-04T09:45:47.859" v="172" actId="6549"/>
        <pc:sldMkLst>
          <pc:docMk/>
          <pc:sldMk cId="109660384" sldId="313"/>
        </pc:sldMkLst>
        <pc:spChg chg="add del">
          <ac:chgData name="James Clegg" userId="c6df1435-7a36-4b38-be4d-16e68e91152f" providerId="ADAL" clId="{35D4EFF9-AEFC-47E3-8852-97ECC9DB4C20}" dt="2020-11-02T15:46:01.505" v="107" actId="478"/>
          <ac:spMkLst>
            <pc:docMk/>
            <pc:sldMk cId="109660384" sldId="313"/>
            <ac:spMk id="3" creationId="{00000000-0000-0000-0000-000000000000}"/>
          </ac:spMkLst>
        </pc:spChg>
        <pc:spChg chg="mod">
          <ac:chgData name="James Clegg" userId="c6df1435-7a36-4b38-be4d-16e68e91152f" providerId="ADAL" clId="{35D4EFF9-AEFC-47E3-8852-97ECC9DB4C20}" dt="2020-11-04T09:45:47.859" v="172" actId="6549"/>
          <ac:spMkLst>
            <pc:docMk/>
            <pc:sldMk cId="109660384" sldId="313"/>
            <ac:spMk id="6" creationId="{00000000-0000-0000-0000-000000000000}"/>
          </ac:spMkLst>
        </pc:spChg>
      </pc:sldChg>
      <pc:sldChg chg="delSp modSp modAnim">
        <pc:chgData name="James Clegg" userId="c6df1435-7a36-4b38-be4d-16e68e91152f" providerId="ADAL" clId="{35D4EFF9-AEFC-47E3-8852-97ECC9DB4C20}" dt="2020-11-04T09:52:53.935" v="181"/>
        <pc:sldMkLst>
          <pc:docMk/>
          <pc:sldMk cId="2780103971" sldId="314"/>
        </pc:sldMkLst>
        <pc:spChg chg="del">
          <ac:chgData name="James Clegg" userId="c6df1435-7a36-4b38-be4d-16e68e91152f" providerId="ADAL" clId="{35D4EFF9-AEFC-47E3-8852-97ECC9DB4C20}" dt="2020-11-02T15:48:13.017" v="127" actId="478"/>
          <ac:spMkLst>
            <pc:docMk/>
            <pc:sldMk cId="2780103971" sldId="314"/>
            <ac:spMk id="3" creationId="{00000000-0000-0000-0000-000000000000}"/>
          </ac:spMkLst>
        </pc:spChg>
        <pc:spChg chg="mod">
          <ac:chgData name="James Clegg" userId="c6df1435-7a36-4b38-be4d-16e68e91152f" providerId="ADAL" clId="{35D4EFF9-AEFC-47E3-8852-97ECC9DB4C20}" dt="2020-11-04T09:52:46.379" v="180" actId="207"/>
          <ac:spMkLst>
            <pc:docMk/>
            <pc:sldMk cId="2780103971" sldId="314"/>
            <ac:spMk id="7" creationId="{00000000-0000-0000-0000-000000000000}"/>
          </ac:spMkLst>
        </pc:spChg>
        <pc:spChg chg="mod">
          <ac:chgData name="James Clegg" userId="c6df1435-7a36-4b38-be4d-16e68e91152f" providerId="ADAL" clId="{35D4EFF9-AEFC-47E3-8852-97ECC9DB4C20}" dt="2020-11-04T09:52:46.379" v="180" actId="207"/>
          <ac:spMkLst>
            <pc:docMk/>
            <pc:sldMk cId="2780103971" sldId="314"/>
            <ac:spMk id="47" creationId="{00000000-0000-0000-0000-000000000000}"/>
          </ac:spMkLst>
        </pc:spChg>
      </pc:sldChg>
      <pc:sldChg chg="delSp modSp">
        <pc:chgData name="James Clegg" userId="c6df1435-7a36-4b38-be4d-16e68e91152f" providerId="ADAL" clId="{35D4EFF9-AEFC-47E3-8852-97ECC9DB4C20}" dt="2020-11-04T09:51:05.379" v="179" actId="1076"/>
        <pc:sldMkLst>
          <pc:docMk/>
          <pc:sldMk cId="1318926074" sldId="315"/>
        </pc:sldMkLst>
        <pc:spChg chg="del">
          <ac:chgData name="James Clegg" userId="c6df1435-7a36-4b38-be4d-16e68e91152f" providerId="ADAL" clId="{35D4EFF9-AEFC-47E3-8852-97ECC9DB4C20}" dt="2020-11-02T15:47:00.451" v="119" actId="478"/>
          <ac:spMkLst>
            <pc:docMk/>
            <pc:sldMk cId="1318926074" sldId="315"/>
            <ac:spMk id="3" creationId="{00000000-0000-0000-0000-000000000000}"/>
          </ac:spMkLst>
        </pc:spChg>
        <pc:spChg chg="mod">
          <ac:chgData name="James Clegg" userId="c6df1435-7a36-4b38-be4d-16e68e91152f" providerId="ADAL" clId="{35D4EFF9-AEFC-47E3-8852-97ECC9DB4C20}" dt="2020-11-04T09:48:01.569" v="174" actId="208"/>
          <ac:spMkLst>
            <pc:docMk/>
            <pc:sldMk cId="1318926074" sldId="315"/>
            <ac:spMk id="8" creationId="{00000000-0000-0000-0000-000000000000}"/>
          </ac:spMkLst>
        </pc:spChg>
        <pc:spChg chg="mod">
          <ac:chgData name="James Clegg" userId="c6df1435-7a36-4b38-be4d-16e68e91152f" providerId="ADAL" clId="{35D4EFF9-AEFC-47E3-8852-97ECC9DB4C20}" dt="2020-11-04T09:50:55.898" v="177" actId="1076"/>
          <ac:spMkLst>
            <pc:docMk/>
            <pc:sldMk cId="1318926074" sldId="315"/>
            <ac:spMk id="9" creationId="{00000000-0000-0000-0000-000000000000}"/>
          </ac:spMkLst>
        </pc:spChg>
        <pc:spChg chg="mod">
          <ac:chgData name="James Clegg" userId="c6df1435-7a36-4b38-be4d-16e68e91152f" providerId="ADAL" clId="{35D4EFF9-AEFC-47E3-8852-97ECC9DB4C20}" dt="2020-11-04T09:48:01.569" v="174" actId="208"/>
          <ac:spMkLst>
            <pc:docMk/>
            <pc:sldMk cId="1318926074" sldId="315"/>
            <ac:spMk id="13" creationId="{00000000-0000-0000-0000-000000000000}"/>
          </ac:spMkLst>
        </pc:spChg>
        <pc:spChg chg="mod">
          <ac:chgData name="James Clegg" userId="c6df1435-7a36-4b38-be4d-16e68e91152f" providerId="ADAL" clId="{35D4EFF9-AEFC-47E3-8852-97ECC9DB4C20}" dt="2020-11-04T09:51:05.379" v="179" actId="1076"/>
          <ac:spMkLst>
            <pc:docMk/>
            <pc:sldMk cId="1318926074" sldId="315"/>
            <ac:spMk id="14" creationId="{00000000-0000-0000-0000-000000000000}"/>
          </ac:spMkLst>
        </pc:spChg>
        <pc:spChg chg="mod">
          <ac:chgData name="James Clegg" userId="c6df1435-7a36-4b38-be4d-16e68e91152f" providerId="ADAL" clId="{35D4EFF9-AEFC-47E3-8852-97ECC9DB4C20}" dt="2020-11-04T09:48:01.569" v="174" actId="208"/>
          <ac:spMkLst>
            <pc:docMk/>
            <pc:sldMk cId="1318926074" sldId="315"/>
            <ac:spMk id="16" creationId="{00000000-0000-0000-0000-000000000000}"/>
          </ac:spMkLst>
        </pc:spChg>
        <pc:spChg chg="mod">
          <ac:chgData name="James Clegg" userId="c6df1435-7a36-4b38-be4d-16e68e91152f" providerId="ADAL" clId="{35D4EFF9-AEFC-47E3-8852-97ECC9DB4C20}" dt="2020-11-04T09:48:01.569" v="174" actId="208"/>
          <ac:spMkLst>
            <pc:docMk/>
            <pc:sldMk cId="1318926074" sldId="315"/>
            <ac:spMk id="19" creationId="{00000000-0000-0000-0000-000000000000}"/>
          </ac:spMkLst>
        </pc:spChg>
        <pc:spChg chg="mod">
          <ac:chgData name="James Clegg" userId="c6df1435-7a36-4b38-be4d-16e68e91152f" providerId="ADAL" clId="{35D4EFF9-AEFC-47E3-8852-97ECC9DB4C20}" dt="2020-11-04T09:51:01.990" v="178" actId="1076"/>
          <ac:spMkLst>
            <pc:docMk/>
            <pc:sldMk cId="1318926074" sldId="315"/>
            <ac:spMk id="20" creationId="{00000000-0000-0000-0000-000000000000}"/>
          </ac:spMkLst>
        </pc:spChg>
        <pc:graphicFrameChg chg="mod">
          <ac:chgData name="James Clegg" userId="c6df1435-7a36-4b38-be4d-16e68e91152f" providerId="ADAL" clId="{35D4EFF9-AEFC-47E3-8852-97ECC9DB4C20}" dt="2020-11-04T09:50:43.527" v="175" actId="554"/>
          <ac:graphicFrameMkLst>
            <pc:docMk/>
            <pc:sldMk cId="1318926074" sldId="315"/>
            <ac:graphicFrameMk id="18" creationId="{00000000-0000-0000-0000-000000000000}"/>
          </ac:graphicFrameMkLst>
        </pc:graphicFrameChg>
        <pc:graphicFrameChg chg="mod modGraphic">
          <ac:chgData name="James Clegg" userId="c6df1435-7a36-4b38-be4d-16e68e91152f" providerId="ADAL" clId="{35D4EFF9-AEFC-47E3-8852-97ECC9DB4C20}" dt="2020-11-04T09:50:48.758" v="176" actId="14100"/>
          <ac:graphicFrameMkLst>
            <pc:docMk/>
            <pc:sldMk cId="1318926074" sldId="315"/>
            <ac:graphicFrameMk id="27" creationId="{00000000-0000-0000-0000-000000000000}"/>
          </ac:graphicFrameMkLst>
        </pc:graphicFrameChg>
        <pc:picChg chg="mod">
          <ac:chgData name="James Clegg" userId="c6df1435-7a36-4b38-be4d-16e68e91152f" providerId="ADAL" clId="{35D4EFF9-AEFC-47E3-8852-97ECC9DB4C20}" dt="2020-11-02T15:47:39.607" v="122" actId="14826"/>
          <ac:picMkLst>
            <pc:docMk/>
            <pc:sldMk cId="1318926074" sldId="315"/>
            <ac:picMk id="22" creationId="{00000000-0000-0000-0000-000000000000}"/>
          </ac:picMkLst>
        </pc:picChg>
        <pc:picChg chg="mod">
          <ac:chgData name="James Clegg" userId="c6df1435-7a36-4b38-be4d-16e68e91152f" providerId="ADAL" clId="{35D4EFF9-AEFC-47E3-8852-97ECC9DB4C20}" dt="2020-11-02T15:48:07.696" v="126" actId="14826"/>
          <ac:picMkLst>
            <pc:docMk/>
            <pc:sldMk cId="1318926074" sldId="315"/>
            <ac:picMk id="24" creationId="{00000000-0000-0000-0000-000000000000}"/>
          </ac:picMkLst>
        </pc:picChg>
        <pc:picChg chg="mod">
          <ac:chgData name="James Clegg" userId="c6df1435-7a36-4b38-be4d-16e68e91152f" providerId="ADAL" clId="{35D4EFF9-AEFC-47E3-8852-97ECC9DB4C20}" dt="2020-11-02T15:47:54.102" v="123" actId="14826"/>
          <ac:picMkLst>
            <pc:docMk/>
            <pc:sldMk cId="1318926074" sldId="315"/>
            <ac:picMk id="26" creationId="{00000000-0000-0000-0000-000000000000}"/>
          </ac:picMkLst>
        </pc:picChg>
        <pc:picChg chg="mod">
          <ac:chgData name="James Clegg" userId="c6df1435-7a36-4b38-be4d-16e68e91152f" providerId="ADAL" clId="{35D4EFF9-AEFC-47E3-8852-97ECC9DB4C20}" dt="2020-11-02T15:48:07.696" v="126" actId="14826"/>
          <ac:picMkLst>
            <pc:docMk/>
            <pc:sldMk cId="1318926074" sldId="315"/>
            <ac:picMk id="28" creationId="{00000000-0000-0000-0000-000000000000}"/>
          </ac:picMkLst>
        </pc:picChg>
      </pc:sldChg>
      <pc:sldChg chg="modSp">
        <pc:chgData name="James Clegg" userId="c6df1435-7a36-4b38-be4d-16e68e91152f" providerId="ADAL" clId="{35D4EFF9-AEFC-47E3-8852-97ECC9DB4C20}" dt="2020-11-02T15:48:20.308" v="130" actId="20577"/>
        <pc:sldMkLst>
          <pc:docMk/>
          <pc:sldMk cId="864421642" sldId="316"/>
        </pc:sldMkLst>
        <pc:spChg chg="mod">
          <ac:chgData name="James Clegg" userId="c6df1435-7a36-4b38-be4d-16e68e91152f" providerId="ADAL" clId="{35D4EFF9-AEFC-47E3-8852-97ECC9DB4C20}" dt="2020-11-02T15:48:20.308" v="130" actId="20577"/>
          <ac:spMkLst>
            <pc:docMk/>
            <pc:sldMk cId="864421642" sldId="316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27/06/2021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27/06/2021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3" Type="http://schemas.openxmlformats.org/officeDocument/2006/relationships/image" Target="../media/image29.png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11" Type="http://schemas.openxmlformats.org/officeDocument/2006/relationships/image" Target="../media/image26.png"/><Relationship Id="rId5" Type="http://schemas.openxmlformats.org/officeDocument/2006/relationships/image" Target="../media/image27.png"/><Relationship Id="rId10" Type="http://schemas.openxmlformats.org/officeDocument/2006/relationships/image" Target="../media/image24.png"/><Relationship Id="rId4" Type="http://schemas.openxmlformats.org/officeDocument/2006/relationships/image" Target="../media/image28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9.png"/><Relationship Id="rId7" Type="http://schemas.openxmlformats.org/officeDocument/2006/relationships/image" Target="../media/image28.png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31.png"/><Relationship Id="rId11" Type="http://schemas.openxmlformats.org/officeDocument/2006/relationships/image" Target="../media/image26.png"/><Relationship Id="rId10" Type="http://schemas.openxmlformats.org/officeDocument/2006/relationships/image" Target="../media/image24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21.png"/><Relationship Id="rId5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5" Type="http://schemas.openxmlformats.org/officeDocument/2006/relationships/image" Target="../media/image33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6" Type="http://schemas.openxmlformats.org/officeDocument/2006/relationships/image" Target="../media/image10.png"/><Relationship Id="rId5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1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3529" y="2474893"/>
            <a:ext cx="5950212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42" y="3687955"/>
            <a:ext cx="2283887" cy="87706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798" y="3687955"/>
            <a:ext cx="2283887" cy="87706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341" y="3687955"/>
            <a:ext cx="2283887" cy="87706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408" y="1175434"/>
            <a:ext cx="1052376" cy="83227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043" y="1904386"/>
            <a:ext cx="1062693" cy="80131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771" y="1888911"/>
            <a:ext cx="1052376" cy="8322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76231" y="334776"/>
                <a:ext cx="7625490" cy="56938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They are shared equally between 3 plates.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There will be 7</a:t>
                </a:r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cakes on each plate.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800" baseline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21 </a:t>
                </a:r>
                <a14:m>
                  <m:oMath xmlns:m="http://schemas.openxmlformats.org/officeDocument/2006/math">
                    <m:r>
                      <a:rPr lang="en-GB" sz="2800" i="1" baseline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lang="en-GB" sz="2800" baseline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2800" i="1" baseline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baseline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7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231" y="334776"/>
                <a:ext cx="7625490" cy="5693866"/>
              </a:xfrm>
              <a:prstGeom prst="rect">
                <a:avLst/>
              </a:prstGeom>
              <a:blipFill>
                <a:blip r:embed="rId8"/>
                <a:stretch>
                  <a:fillRect l="-1679" t="-1071" b="-21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422" y="1150383"/>
            <a:ext cx="1011106" cy="8013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436" y="1110090"/>
            <a:ext cx="1011106" cy="8976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496" y="1112994"/>
            <a:ext cx="966398" cy="8976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56" y="1175434"/>
            <a:ext cx="1052376" cy="8322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986" y="1206386"/>
            <a:ext cx="1062693" cy="80131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630" y="1827001"/>
            <a:ext cx="1011106" cy="80131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42" y="1773117"/>
            <a:ext cx="1011106" cy="89761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519" y="1131653"/>
            <a:ext cx="983593" cy="89761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048" y="1112994"/>
            <a:ext cx="966398" cy="89761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664" y="1206386"/>
            <a:ext cx="1062693" cy="80131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457" y="1854936"/>
            <a:ext cx="1011106" cy="80131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206" y="1814643"/>
            <a:ext cx="1011106" cy="89761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531" y="1836206"/>
            <a:ext cx="983593" cy="89761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862" y="1817547"/>
            <a:ext cx="966398" cy="89761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76" y="1910939"/>
            <a:ext cx="1062693" cy="80131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818" y="1879987"/>
            <a:ext cx="1052376" cy="83227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77" y="2451694"/>
            <a:ext cx="966398" cy="8976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837" y="1131653"/>
            <a:ext cx="983593" cy="8976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929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6559 0.326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95" y="1629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59259E-6 L 0.30539 0.2685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60" y="1342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0.04132 0.177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6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0.08229 0.3828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5" y="1914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0.49496 0.2599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0" y="1298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2222E-6 L 0.2533 0.3740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56" y="1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07407E-6 L 0.4283 0.3696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6" y="1847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96296E-6 L 0.11337 0.2724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0" y="1361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-0.05209 0.2710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1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59259E-6 L 0.04375 0.3282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16412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07407E-6 L 0.30399 0.2733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91" y="1365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81481E-6 L -0.14149 0.3270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1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-0.32014 0.2344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7" y="1171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44444E-6 L 0.20538 0.3243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60" y="16204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-0.13264 0.2280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32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6 L 0.04167 0.2185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1092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L -0.35989 0.3562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03" y="1780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-0.19496 0.3569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7" y="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111E-6 L -0.3243 0.2296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15" y="11481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11111E-6 L -0.50555 0.2171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78" y="10856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07407E-6 L -0.02014 0.3638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7" y="1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46" y="4151242"/>
            <a:ext cx="1914372" cy="73516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236" y="3849444"/>
            <a:ext cx="1914372" cy="73516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976" y="2950656"/>
            <a:ext cx="1914372" cy="73516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436" y="2767591"/>
            <a:ext cx="1914372" cy="73516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78" y="2946145"/>
            <a:ext cx="1914372" cy="73516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938" y="4269489"/>
            <a:ext cx="1914372" cy="73516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937" y="3925953"/>
            <a:ext cx="1914372" cy="7351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76231" y="334776"/>
                <a:ext cx="7625490" cy="56938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They are divided into groups of 3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28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There will be 7</a:t>
                </a:r>
                <a:r>
                  <a:rPr lang="en-GB" sz="280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plates of 3 cakes</a:t>
                </a:r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.</a:t>
                </a:r>
              </a:p>
              <a:p>
                <a:r>
                  <a:rPr lang="en-GB" sz="280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21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7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231" y="334776"/>
                <a:ext cx="7625490" cy="5693866"/>
              </a:xfrm>
              <a:prstGeom prst="rect">
                <a:avLst/>
              </a:prstGeom>
              <a:blipFill>
                <a:blip r:embed="rId6"/>
                <a:stretch>
                  <a:fillRect l="-1679" t="-1071" b="-21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408" y="1175434"/>
            <a:ext cx="1052376" cy="83227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043" y="1904386"/>
            <a:ext cx="1062693" cy="80131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771" y="1888911"/>
            <a:ext cx="1052376" cy="8322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422" y="1150383"/>
            <a:ext cx="1011106" cy="8013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436" y="1110090"/>
            <a:ext cx="1011106" cy="8976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496" y="1112994"/>
            <a:ext cx="966398" cy="8976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56" y="1175434"/>
            <a:ext cx="1052376" cy="8322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986" y="1206386"/>
            <a:ext cx="1062693" cy="80131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630" y="1827001"/>
            <a:ext cx="1011106" cy="80131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42" y="1773117"/>
            <a:ext cx="1011106" cy="89761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519" y="1131653"/>
            <a:ext cx="983593" cy="89761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048" y="1112994"/>
            <a:ext cx="966398" cy="89761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664" y="1206386"/>
            <a:ext cx="1062693" cy="80131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457" y="1854936"/>
            <a:ext cx="1011106" cy="80131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206" y="1814643"/>
            <a:ext cx="1011106" cy="89761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531" y="1836206"/>
            <a:ext cx="983593" cy="89761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862" y="1817547"/>
            <a:ext cx="966398" cy="89761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76" y="1910939"/>
            <a:ext cx="1062693" cy="80131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818" y="1879987"/>
            <a:ext cx="1052376" cy="83227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77" y="2451694"/>
            <a:ext cx="966398" cy="8976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837" y="1131653"/>
            <a:ext cx="983593" cy="8976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66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13698 0.408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40" y="2039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59259E-6 L 0.08212 0.3217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97" y="1608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0.02118 0.2152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0.01024 0.228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143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0.12934 0.1212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58" y="606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2222E-6 L -0.01215 0.2388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" y="1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07407E-6 L 0.09775 0.3562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8" y="1780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96296E-6 L 0.03715 0.2682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8" y="1340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06389 0.2557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4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59259E-6 L -0.03056 0.220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8" y="11019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07407E-6 L 0.09687 0.0993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4" y="4954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81481E-6 L -0.00954 0.2030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6" y="1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-0.00295 0.3354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6759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44444E-6 L 0.025 0.417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2088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-0.02066 0.3384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2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6 L 0.08004 0.1398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3" y="6991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L -0.04201 0.22801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1" y="11389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-0.06285 0.2300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2" y="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111E-6 L -0.07292 0.28634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6" y="14306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11111E-6 L -0.03646 0.26921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13449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07407E-6 L -0.02014 0.36389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7" y="1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questions </a:t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1 - 3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553152"/>
              </p:ext>
            </p:extLst>
          </p:nvPr>
        </p:nvGraphicFramePr>
        <p:xfrm>
          <a:off x="1012153" y="1990998"/>
          <a:ext cx="6836230" cy="8498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3623">
                  <a:extLst>
                    <a:ext uri="{9D8B030D-6E8A-4147-A177-3AD203B41FA5}">
                      <a16:colId xmlns:a16="http://schemas.microsoft.com/office/drawing/2014/main" val="2295539228"/>
                    </a:ext>
                  </a:extLst>
                </a:gridCol>
                <a:gridCol w="683623">
                  <a:extLst>
                    <a:ext uri="{9D8B030D-6E8A-4147-A177-3AD203B41FA5}">
                      <a16:colId xmlns:a16="http://schemas.microsoft.com/office/drawing/2014/main" val="771335705"/>
                    </a:ext>
                  </a:extLst>
                </a:gridCol>
                <a:gridCol w="683623">
                  <a:extLst>
                    <a:ext uri="{9D8B030D-6E8A-4147-A177-3AD203B41FA5}">
                      <a16:colId xmlns:a16="http://schemas.microsoft.com/office/drawing/2014/main" val="3357322601"/>
                    </a:ext>
                  </a:extLst>
                </a:gridCol>
                <a:gridCol w="683623">
                  <a:extLst>
                    <a:ext uri="{9D8B030D-6E8A-4147-A177-3AD203B41FA5}">
                      <a16:colId xmlns:a16="http://schemas.microsoft.com/office/drawing/2014/main" val="4056943771"/>
                    </a:ext>
                  </a:extLst>
                </a:gridCol>
                <a:gridCol w="683623">
                  <a:extLst>
                    <a:ext uri="{9D8B030D-6E8A-4147-A177-3AD203B41FA5}">
                      <a16:colId xmlns:a16="http://schemas.microsoft.com/office/drawing/2014/main" val="1176160744"/>
                    </a:ext>
                  </a:extLst>
                </a:gridCol>
                <a:gridCol w="683623">
                  <a:extLst>
                    <a:ext uri="{9D8B030D-6E8A-4147-A177-3AD203B41FA5}">
                      <a16:colId xmlns:a16="http://schemas.microsoft.com/office/drawing/2014/main" val="3498201295"/>
                    </a:ext>
                  </a:extLst>
                </a:gridCol>
                <a:gridCol w="683623">
                  <a:extLst>
                    <a:ext uri="{9D8B030D-6E8A-4147-A177-3AD203B41FA5}">
                      <a16:colId xmlns:a16="http://schemas.microsoft.com/office/drawing/2014/main" val="1141613862"/>
                    </a:ext>
                  </a:extLst>
                </a:gridCol>
                <a:gridCol w="683623">
                  <a:extLst>
                    <a:ext uri="{9D8B030D-6E8A-4147-A177-3AD203B41FA5}">
                      <a16:colId xmlns:a16="http://schemas.microsoft.com/office/drawing/2014/main" val="2237777189"/>
                    </a:ext>
                  </a:extLst>
                </a:gridCol>
                <a:gridCol w="683623">
                  <a:extLst>
                    <a:ext uri="{9D8B030D-6E8A-4147-A177-3AD203B41FA5}">
                      <a16:colId xmlns:a16="http://schemas.microsoft.com/office/drawing/2014/main" val="3910930832"/>
                    </a:ext>
                  </a:extLst>
                </a:gridCol>
                <a:gridCol w="683623">
                  <a:extLst>
                    <a:ext uri="{9D8B030D-6E8A-4147-A177-3AD203B41FA5}">
                      <a16:colId xmlns:a16="http://schemas.microsoft.com/office/drawing/2014/main" val="285146538"/>
                    </a:ext>
                  </a:extLst>
                </a:gridCol>
              </a:tblGrid>
              <a:tr h="849811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85530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18196" y="371835"/>
                <a:ext cx="491217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Which bar model shows 30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3?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196" y="371835"/>
                <a:ext cx="4912179" cy="523220"/>
              </a:xfrm>
              <a:prstGeom prst="rect">
                <a:avLst/>
              </a:prstGeom>
              <a:blipFill>
                <a:blip r:embed="rId5"/>
                <a:stretch>
                  <a:fillRect l="-2605" t="-11628" r="-13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845619"/>
              </p:ext>
            </p:extLst>
          </p:nvPr>
        </p:nvGraphicFramePr>
        <p:xfrm>
          <a:off x="1012153" y="4455529"/>
          <a:ext cx="6836230" cy="8498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8743">
                  <a:extLst>
                    <a:ext uri="{9D8B030D-6E8A-4147-A177-3AD203B41FA5}">
                      <a16:colId xmlns:a16="http://schemas.microsoft.com/office/drawing/2014/main" val="2295539228"/>
                    </a:ext>
                  </a:extLst>
                </a:gridCol>
                <a:gridCol w="2278744">
                  <a:extLst>
                    <a:ext uri="{9D8B030D-6E8A-4147-A177-3AD203B41FA5}">
                      <a16:colId xmlns:a16="http://schemas.microsoft.com/office/drawing/2014/main" val="692294370"/>
                    </a:ext>
                  </a:extLst>
                </a:gridCol>
                <a:gridCol w="2278743">
                  <a:extLst>
                    <a:ext uri="{9D8B030D-6E8A-4147-A177-3AD203B41FA5}">
                      <a16:colId xmlns:a16="http://schemas.microsoft.com/office/drawing/2014/main" val="3534368593"/>
                    </a:ext>
                  </a:extLst>
                </a:gridCol>
              </a:tblGrid>
              <a:tr h="849811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855306"/>
                  </a:ext>
                </a:extLst>
              </a:tr>
            </a:tbl>
          </a:graphicData>
        </a:graphic>
      </p:graphicFrame>
      <p:sp>
        <p:nvSpPr>
          <p:cNvPr id="6" name="Left Brace 5"/>
          <p:cNvSpPr/>
          <p:nvPr/>
        </p:nvSpPr>
        <p:spPr>
          <a:xfrm rot="5400000">
            <a:off x="4238913" y="-1771464"/>
            <a:ext cx="382712" cy="6836231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142865" y="932075"/>
            <a:ext cx="875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30</a:t>
            </a:r>
          </a:p>
        </p:txBody>
      </p:sp>
      <p:sp>
        <p:nvSpPr>
          <p:cNvPr id="8" name="Left Brace 7"/>
          <p:cNvSpPr/>
          <p:nvPr/>
        </p:nvSpPr>
        <p:spPr>
          <a:xfrm rot="5400000">
            <a:off x="4238913" y="710977"/>
            <a:ext cx="382712" cy="6836231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142865" y="3414516"/>
            <a:ext cx="875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30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4860" y="2983298"/>
            <a:ext cx="747045" cy="74704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37704" y="3125987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12153" y="2971236"/>
            <a:ext cx="41601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 divided into groups of 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11454" y="5440420"/>
            <a:ext cx="43424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 divided into 3 equal parts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9072" y="514196"/>
            <a:ext cx="59901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numbers will divide exactly by 3?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868227"/>
              </p:ext>
            </p:extLst>
          </p:nvPr>
        </p:nvGraphicFramePr>
        <p:xfrm>
          <a:off x="909589" y="2206691"/>
          <a:ext cx="2591253" cy="7173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1253">
                  <a:extLst>
                    <a:ext uri="{9D8B030D-6E8A-4147-A177-3AD203B41FA5}">
                      <a16:colId xmlns:a16="http://schemas.microsoft.com/office/drawing/2014/main" val="2295539228"/>
                    </a:ext>
                  </a:extLst>
                </a:gridCol>
              </a:tblGrid>
              <a:tr h="717366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855306"/>
                  </a:ext>
                </a:extLst>
              </a:tr>
            </a:tbl>
          </a:graphicData>
        </a:graphic>
      </p:graphicFrame>
      <p:sp>
        <p:nvSpPr>
          <p:cNvPr id="8" name="Left Brace 7"/>
          <p:cNvSpPr/>
          <p:nvPr/>
        </p:nvSpPr>
        <p:spPr>
          <a:xfrm rot="5400000">
            <a:off x="2038232" y="560257"/>
            <a:ext cx="333968" cy="2591252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947662" y="1182382"/>
            <a:ext cx="1237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13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7531" y="5278785"/>
            <a:ext cx="747045" cy="74704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630375" y="542147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264222"/>
              </p:ext>
            </p:extLst>
          </p:nvPr>
        </p:nvGraphicFramePr>
        <p:xfrm>
          <a:off x="4354574" y="2221119"/>
          <a:ext cx="3614978" cy="7173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14978">
                  <a:extLst>
                    <a:ext uri="{9D8B030D-6E8A-4147-A177-3AD203B41FA5}">
                      <a16:colId xmlns:a16="http://schemas.microsoft.com/office/drawing/2014/main" val="2295539228"/>
                    </a:ext>
                  </a:extLst>
                </a:gridCol>
              </a:tblGrid>
              <a:tr h="717366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855306"/>
                  </a:ext>
                </a:extLst>
              </a:tr>
            </a:tbl>
          </a:graphicData>
        </a:graphic>
      </p:graphicFrame>
      <p:sp>
        <p:nvSpPr>
          <p:cNvPr id="13" name="Left Brace 12"/>
          <p:cNvSpPr/>
          <p:nvPr/>
        </p:nvSpPr>
        <p:spPr>
          <a:xfrm rot="5400000">
            <a:off x="6006637" y="33559"/>
            <a:ext cx="293147" cy="3632684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870694" y="1177713"/>
            <a:ext cx="1237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33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340973"/>
              </p:ext>
            </p:extLst>
          </p:nvPr>
        </p:nvGraphicFramePr>
        <p:xfrm>
          <a:off x="909588" y="4205793"/>
          <a:ext cx="3233276" cy="7173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33276">
                  <a:extLst>
                    <a:ext uri="{9D8B030D-6E8A-4147-A177-3AD203B41FA5}">
                      <a16:colId xmlns:a16="http://schemas.microsoft.com/office/drawing/2014/main" val="2295539228"/>
                    </a:ext>
                  </a:extLst>
                </a:gridCol>
              </a:tblGrid>
              <a:tr h="717366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855306"/>
                  </a:ext>
                </a:extLst>
              </a:tr>
            </a:tbl>
          </a:graphicData>
        </a:graphic>
      </p:graphicFrame>
      <p:sp>
        <p:nvSpPr>
          <p:cNvPr id="16" name="Left Brace 15"/>
          <p:cNvSpPr/>
          <p:nvPr/>
        </p:nvSpPr>
        <p:spPr>
          <a:xfrm rot="5400000">
            <a:off x="2364693" y="2232896"/>
            <a:ext cx="323067" cy="3233276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263750" y="3164779"/>
            <a:ext cx="1237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23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105807"/>
              </p:ext>
            </p:extLst>
          </p:nvPr>
        </p:nvGraphicFramePr>
        <p:xfrm>
          <a:off x="4736276" y="4205794"/>
          <a:ext cx="2989233" cy="7173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89233">
                  <a:extLst>
                    <a:ext uri="{9D8B030D-6E8A-4147-A177-3AD203B41FA5}">
                      <a16:colId xmlns:a16="http://schemas.microsoft.com/office/drawing/2014/main" val="2295539228"/>
                    </a:ext>
                  </a:extLst>
                </a:gridCol>
              </a:tblGrid>
              <a:tr h="717366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855306"/>
                  </a:ext>
                </a:extLst>
              </a:tr>
            </a:tbl>
          </a:graphicData>
        </a:graphic>
      </p:graphicFrame>
      <p:sp>
        <p:nvSpPr>
          <p:cNvPr id="19" name="Left Brace 18"/>
          <p:cNvSpPr/>
          <p:nvPr/>
        </p:nvSpPr>
        <p:spPr>
          <a:xfrm rot="5400000">
            <a:off x="6072350" y="2351929"/>
            <a:ext cx="317087" cy="2989234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991704" y="3164780"/>
            <a:ext cx="1237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27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442635"/>
              </p:ext>
            </p:extLst>
          </p:nvPr>
        </p:nvGraphicFramePr>
        <p:xfrm>
          <a:off x="905917" y="2184482"/>
          <a:ext cx="2591253" cy="7415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5483">
                  <a:extLst>
                    <a:ext uri="{9D8B030D-6E8A-4147-A177-3AD203B41FA5}">
                      <a16:colId xmlns:a16="http://schemas.microsoft.com/office/drawing/2014/main" val="2295539228"/>
                    </a:ext>
                  </a:extLst>
                </a:gridCol>
                <a:gridCol w="585483">
                  <a:extLst>
                    <a:ext uri="{9D8B030D-6E8A-4147-A177-3AD203B41FA5}">
                      <a16:colId xmlns:a16="http://schemas.microsoft.com/office/drawing/2014/main" val="2211987073"/>
                    </a:ext>
                  </a:extLst>
                </a:gridCol>
                <a:gridCol w="585483">
                  <a:extLst>
                    <a:ext uri="{9D8B030D-6E8A-4147-A177-3AD203B41FA5}">
                      <a16:colId xmlns:a16="http://schemas.microsoft.com/office/drawing/2014/main" val="1034298347"/>
                    </a:ext>
                  </a:extLst>
                </a:gridCol>
                <a:gridCol w="585483">
                  <a:extLst>
                    <a:ext uri="{9D8B030D-6E8A-4147-A177-3AD203B41FA5}">
                      <a16:colId xmlns:a16="http://schemas.microsoft.com/office/drawing/2014/main" val="2128313084"/>
                    </a:ext>
                  </a:extLst>
                </a:gridCol>
                <a:gridCol w="249321">
                  <a:extLst>
                    <a:ext uri="{9D8B030D-6E8A-4147-A177-3AD203B41FA5}">
                      <a16:colId xmlns:a16="http://schemas.microsoft.com/office/drawing/2014/main" val="2843989148"/>
                    </a:ext>
                  </a:extLst>
                </a:gridCol>
              </a:tblGrid>
              <a:tr h="74156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855306"/>
                  </a:ext>
                </a:extLst>
              </a:tr>
            </a:tbl>
          </a:graphicData>
        </a:graphic>
      </p:graphicFrame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766" y="1609723"/>
            <a:ext cx="503429" cy="503429"/>
          </a:xfrm>
          <a:prstGeom prst="rect">
            <a:avLst/>
          </a:prstGeom>
        </p:spPr>
      </p:pic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688577"/>
              </p:ext>
            </p:extLst>
          </p:nvPr>
        </p:nvGraphicFramePr>
        <p:xfrm>
          <a:off x="4336868" y="2223513"/>
          <a:ext cx="3632681" cy="7173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0894">
                  <a:extLst>
                    <a:ext uri="{9D8B030D-6E8A-4147-A177-3AD203B41FA5}">
                      <a16:colId xmlns:a16="http://schemas.microsoft.com/office/drawing/2014/main" val="2295539228"/>
                    </a:ext>
                  </a:extLst>
                </a:gridCol>
                <a:gridCol w="1210893">
                  <a:extLst>
                    <a:ext uri="{9D8B030D-6E8A-4147-A177-3AD203B41FA5}">
                      <a16:colId xmlns:a16="http://schemas.microsoft.com/office/drawing/2014/main" val="227326219"/>
                    </a:ext>
                  </a:extLst>
                </a:gridCol>
                <a:gridCol w="1210894">
                  <a:extLst>
                    <a:ext uri="{9D8B030D-6E8A-4147-A177-3AD203B41FA5}">
                      <a16:colId xmlns:a16="http://schemas.microsoft.com/office/drawing/2014/main" val="1434078003"/>
                    </a:ext>
                  </a:extLst>
                </a:gridCol>
              </a:tblGrid>
              <a:tr h="71736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11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11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11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855306"/>
                  </a:ext>
                </a:extLst>
              </a:tr>
            </a:tbl>
          </a:graphicData>
        </a:graphic>
      </p:graphicFrame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7787" y="1583971"/>
            <a:ext cx="599644" cy="554934"/>
          </a:xfrm>
          <a:prstGeom prst="rect">
            <a:avLst/>
          </a:prstGeom>
        </p:spPr>
      </p:pic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244392"/>
              </p:ext>
            </p:extLst>
          </p:nvPr>
        </p:nvGraphicFramePr>
        <p:xfrm>
          <a:off x="909588" y="4201213"/>
          <a:ext cx="3233274" cy="7173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7758">
                  <a:extLst>
                    <a:ext uri="{9D8B030D-6E8A-4147-A177-3AD203B41FA5}">
                      <a16:colId xmlns:a16="http://schemas.microsoft.com/office/drawing/2014/main" val="2295539228"/>
                    </a:ext>
                  </a:extLst>
                </a:gridCol>
                <a:gridCol w="1077758">
                  <a:extLst>
                    <a:ext uri="{9D8B030D-6E8A-4147-A177-3AD203B41FA5}">
                      <a16:colId xmlns:a16="http://schemas.microsoft.com/office/drawing/2014/main" val="4288113342"/>
                    </a:ext>
                  </a:extLst>
                </a:gridCol>
                <a:gridCol w="1077758">
                  <a:extLst>
                    <a:ext uri="{9D8B030D-6E8A-4147-A177-3AD203B41FA5}">
                      <a16:colId xmlns:a16="http://schemas.microsoft.com/office/drawing/2014/main" val="2011108476"/>
                    </a:ext>
                  </a:extLst>
                </a:gridCol>
              </a:tblGrid>
              <a:tr h="71736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855306"/>
                  </a:ext>
                </a:extLst>
              </a:tr>
            </a:tbl>
          </a:graphicData>
        </a:graphic>
      </p:graphicFrame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384" y="3597819"/>
            <a:ext cx="503429" cy="503429"/>
          </a:xfrm>
          <a:prstGeom prst="rect">
            <a:avLst/>
          </a:prstGeom>
        </p:spPr>
      </p:pic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014383"/>
              </p:ext>
            </p:extLst>
          </p:nvPr>
        </p:nvGraphicFramePr>
        <p:xfrm>
          <a:off x="4736279" y="4205794"/>
          <a:ext cx="2989232" cy="7173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2137">
                  <a:extLst>
                    <a:ext uri="{9D8B030D-6E8A-4147-A177-3AD203B41FA5}">
                      <a16:colId xmlns:a16="http://schemas.microsoft.com/office/drawing/2014/main" val="2295539228"/>
                    </a:ext>
                  </a:extLst>
                </a:gridCol>
                <a:gridCol w="332137">
                  <a:extLst>
                    <a:ext uri="{9D8B030D-6E8A-4147-A177-3AD203B41FA5}">
                      <a16:colId xmlns:a16="http://schemas.microsoft.com/office/drawing/2014/main" val="3213966703"/>
                    </a:ext>
                  </a:extLst>
                </a:gridCol>
                <a:gridCol w="332137">
                  <a:extLst>
                    <a:ext uri="{9D8B030D-6E8A-4147-A177-3AD203B41FA5}">
                      <a16:colId xmlns:a16="http://schemas.microsoft.com/office/drawing/2014/main" val="3394054563"/>
                    </a:ext>
                  </a:extLst>
                </a:gridCol>
                <a:gridCol w="332137">
                  <a:extLst>
                    <a:ext uri="{9D8B030D-6E8A-4147-A177-3AD203B41FA5}">
                      <a16:colId xmlns:a16="http://schemas.microsoft.com/office/drawing/2014/main" val="2929205892"/>
                    </a:ext>
                  </a:extLst>
                </a:gridCol>
                <a:gridCol w="332136">
                  <a:extLst>
                    <a:ext uri="{9D8B030D-6E8A-4147-A177-3AD203B41FA5}">
                      <a16:colId xmlns:a16="http://schemas.microsoft.com/office/drawing/2014/main" val="1755616458"/>
                    </a:ext>
                  </a:extLst>
                </a:gridCol>
                <a:gridCol w="332137">
                  <a:extLst>
                    <a:ext uri="{9D8B030D-6E8A-4147-A177-3AD203B41FA5}">
                      <a16:colId xmlns:a16="http://schemas.microsoft.com/office/drawing/2014/main" val="854151893"/>
                    </a:ext>
                  </a:extLst>
                </a:gridCol>
                <a:gridCol w="332137">
                  <a:extLst>
                    <a:ext uri="{9D8B030D-6E8A-4147-A177-3AD203B41FA5}">
                      <a16:colId xmlns:a16="http://schemas.microsoft.com/office/drawing/2014/main" val="2370734207"/>
                    </a:ext>
                  </a:extLst>
                </a:gridCol>
                <a:gridCol w="332137">
                  <a:extLst>
                    <a:ext uri="{9D8B030D-6E8A-4147-A177-3AD203B41FA5}">
                      <a16:colId xmlns:a16="http://schemas.microsoft.com/office/drawing/2014/main" val="20705767"/>
                    </a:ext>
                  </a:extLst>
                </a:gridCol>
                <a:gridCol w="332137">
                  <a:extLst>
                    <a:ext uri="{9D8B030D-6E8A-4147-A177-3AD203B41FA5}">
                      <a16:colId xmlns:a16="http://schemas.microsoft.com/office/drawing/2014/main" val="1160740400"/>
                    </a:ext>
                  </a:extLst>
                </a:gridCol>
              </a:tblGrid>
              <a:tr h="71736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855306"/>
                  </a:ext>
                </a:extLst>
              </a:tr>
            </a:tbl>
          </a:graphicData>
        </a:graphic>
      </p:graphicFrame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9531" y="3587998"/>
            <a:ext cx="599644" cy="5549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892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9534" y="78050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6" name="Arc 85"/>
          <p:cNvSpPr/>
          <p:nvPr/>
        </p:nvSpPr>
        <p:spPr>
          <a:xfrm flipH="1">
            <a:off x="1190199" y="2420221"/>
            <a:ext cx="808419" cy="1198669"/>
          </a:xfrm>
          <a:prstGeom prst="arc">
            <a:avLst>
              <a:gd name="adj1" fmla="val 10803453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Primary Penmanship" panose="02000506000000020003" pitchFamily="2" charset="0"/>
              <a:ea typeface="+mn-ea"/>
              <a:cs typeface="+mn-cs"/>
            </a:endParaRPr>
          </a:p>
        </p:txBody>
      </p:sp>
      <p:sp>
        <p:nvSpPr>
          <p:cNvPr id="87" name="Arc 86"/>
          <p:cNvSpPr/>
          <p:nvPr/>
        </p:nvSpPr>
        <p:spPr>
          <a:xfrm flipH="1">
            <a:off x="1998617" y="2420221"/>
            <a:ext cx="792000" cy="1178951"/>
          </a:xfrm>
          <a:prstGeom prst="arc">
            <a:avLst>
              <a:gd name="adj1" fmla="val 10803453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Primary Penmanship" panose="02000506000000020003" pitchFamily="2" charset="0"/>
              <a:ea typeface="+mn-ea"/>
              <a:cs typeface="+mn-cs"/>
            </a:endParaRPr>
          </a:p>
        </p:txBody>
      </p:sp>
      <p:sp>
        <p:nvSpPr>
          <p:cNvPr id="88" name="Arc 87"/>
          <p:cNvSpPr/>
          <p:nvPr/>
        </p:nvSpPr>
        <p:spPr>
          <a:xfrm flipH="1">
            <a:off x="2790617" y="2420221"/>
            <a:ext cx="792000" cy="1178951"/>
          </a:xfrm>
          <a:prstGeom prst="arc">
            <a:avLst>
              <a:gd name="adj1" fmla="val 10803453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Primary Penmanship" panose="02000506000000020003" pitchFamily="2" charset="0"/>
              <a:ea typeface="+mn-ea"/>
              <a:cs typeface="+mn-cs"/>
            </a:endParaRPr>
          </a:p>
        </p:txBody>
      </p:sp>
      <p:sp>
        <p:nvSpPr>
          <p:cNvPr id="89" name="Arc 88"/>
          <p:cNvSpPr/>
          <p:nvPr/>
        </p:nvSpPr>
        <p:spPr>
          <a:xfrm flipH="1">
            <a:off x="3582616" y="2420221"/>
            <a:ext cx="792000" cy="1178951"/>
          </a:xfrm>
          <a:prstGeom prst="arc">
            <a:avLst>
              <a:gd name="adj1" fmla="val 10803453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Primary Penmanship" panose="02000506000000020003" pitchFamily="2" charset="0"/>
              <a:ea typeface="+mn-ea"/>
              <a:cs typeface="+mn-cs"/>
            </a:endParaRPr>
          </a:p>
        </p:txBody>
      </p:sp>
      <p:sp>
        <p:nvSpPr>
          <p:cNvPr id="90" name="Arc 89"/>
          <p:cNvSpPr/>
          <p:nvPr/>
        </p:nvSpPr>
        <p:spPr>
          <a:xfrm flipH="1">
            <a:off x="4364691" y="2420221"/>
            <a:ext cx="792000" cy="1178951"/>
          </a:xfrm>
          <a:prstGeom prst="arc">
            <a:avLst>
              <a:gd name="adj1" fmla="val 10803453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Primary Penmanship" panose="02000506000000020003" pitchFamily="2" charset="0"/>
              <a:ea typeface="+mn-ea"/>
              <a:cs typeface="+mn-cs"/>
            </a:endParaRPr>
          </a:p>
        </p:txBody>
      </p:sp>
      <p:sp>
        <p:nvSpPr>
          <p:cNvPr id="91" name="Arc 90"/>
          <p:cNvSpPr/>
          <p:nvPr/>
        </p:nvSpPr>
        <p:spPr>
          <a:xfrm flipH="1">
            <a:off x="5138468" y="2420221"/>
            <a:ext cx="792000" cy="1178951"/>
          </a:xfrm>
          <a:prstGeom prst="arc">
            <a:avLst>
              <a:gd name="adj1" fmla="val 10803453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Primary Penmanship" panose="02000506000000020003" pitchFamily="2" charset="0"/>
              <a:ea typeface="+mn-ea"/>
              <a:cs typeface="+mn-cs"/>
            </a:endParaRPr>
          </a:p>
        </p:txBody>
      </p:sp>
      <p:sp>
        <p:nvSpPr>
          <p:cNvPr id="92" name="Arc 91"/>
          <p:cNvSpPr/>
          <p:nvPr/>
        </p:nvSpPr>
        <p:spPr>
          <a:xfrm flipH="1">
            <a:off x="5938765" y="2420221"/>
            <a:ext cx="792000" cy="1178951"/>
          </a:xfrm>
          <a:prstGeom prst="arc">
            <a:avLst>
              <a:gd name="adj1" fmla="val 10803453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Primary Penmanship" panose="02000506000000020003" pitchFamily="2" charset="0"/>
              <a:ea typeface="+mn-ea"/>
              <a:cs typeface="+mn-cs"/>
            </a:endParaRPr>
          </a:p>
        </p:txBody>
      </p:sp>
      <p:sp>
        <p:nvSpPr>
          <p:cNvPr id="93" name="Arc 92"/>
          <p:cNvSpPr/>
          <p:nvPr/>
        </p:nvSpPr>
        <p:spPr>
          <a:xfrm flipH="1">
            <a:off x="6735412" y="2420221"/>
            <a:ext cx="792000" cy="1178951"/>
          </a:xfrm>
          <a:prstGeom prst="arc">
            <a:avLst>
              <a:gd name="adj1" fmla="val 10803453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Primary Penmanship" panose="02000506000000020003" pitchFamily="2" charset="0"/>
              <a:ea typeface="+mn-ea"/>
              <a:cs typeface="+mn-cs"/>
            </a:endParaRPr>
          </a:p>
        </p:txBody>
      </p:sp>
      <p:sp>
        <p:nvSpPr>
          <p:cNvPr id="95" name="Arc 94"/>
          <p:cNvSpPr/>
          <p:nvPr/>
        </p:nvSpPr>
        <p:spPr>
          <a:xfrm>
            <a:off x="6730767" y="4311836"/>
            <a:ext cx="792745" cy="1354232"/>
          </a:xfrm>
          <a:prstGeom prst="arc">
            <a:avLst>
              <a:gd name="adj1" fmla="val 10723193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Primary Penmanship" panose="02000506000000020003" pitchFamily="2" charset="0"/>
              <a:ea typeface="+mn-ea"/>
              <a:cs typeface="+mn-cs"/>
            </a:endParaRPr>
          </a:p>
        </p:txBody>
      </p:sp>
      <p:sp>
        <p:nvSpPr>
          <p:cNvPr id="96" name="Arc 95"/>
          <p:cNvSpPr/>
          <p:nvPr/>
        </p:nvSpPr>
        <p:spPr>
          <a:xfrm>
            <a:off x="5942669" y="4311836"/>
            <a:ext cx="792745" cy="1354232"/>
          </a:xfrm>
          <a:prstGeom prst="arc">
            <a:avLst>
              <a:gd name="adj1" fmla="val 10723193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Primary Penmanship" panose="02000506000000020003" pitchFamily="2" charset="0"/>
              <a:ea typeface="+mn-ea"/>
              <a:cs typeface="+mn-cs"/>
            </a:endParaRPr>
          </a:p>
        </p:txBody>
      </p:sp>
      <p:sp>
        <p:nvSpPr>
          <p:cNvPr id="97" name="Arc 96"/>
          <p:cNvSpPr/>
          <p:nvPr/>
        </p:nvSpPr>
        <p:spPr>
          <a:xfrm>
            <a:off x="5164384" y="4311836"/>
            <a:ext cx="792745" cy="1354232"/>
          </a:xfrm>
          <a:prstGeom prst="arc">
            <a:avLst>
              <a:gd name="adj1" fmla="val 10723193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Primary Penmanship" panose="02000506000000020003" pitchFamily="2" charset="0"/>
              <a:ea typeface="+mn-ea"/>
              <a:cs typeface="+mn-cs"/>
            </a:endParaRPr>
          </a:p>
        </p:txBody>
      </p:sp>
      <p:sp>
        <p:nvSpPr>
          <p:cNvPr id="98" name="Arc 97"/>
          <p:cNvSpPr/>
          <p:nvPr/>
        </p:nvSpPr>
        <p:spPr>
          <a:xfrm>
            <a:off x="4360094" y="4311836"/>
            <a:ext cx="792745" cy="1354232"/>
          </a:xfrm>
          <a:prstGeom prst="arc">
            <a:avLst>
              <a:gd name="adj1" fmla="val 10723193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Primary Penmanship" panose="02000506000000020003" pitchFamily="2" charset="0"/>
              <a:ea typeface="+mn-ea"/>
              <a:cs typeface="+mn-cs"/>
            </a:endParaRPr>
          </a:p>
        </p:txBody>
      </p:sp>
      <p:sp>
        <p:nvSpPr>
          <p:cNvPr id="99" name="Arc 98"/>
          <p:cNvSpPr/>
          <p:nvPr/>
        </p:nvSpPr>
        <p:spPr>
          <a:xfrm>
            <a:off x="3565319" y="4311836"/>
            <a:ext cx="792745" cy="1354232"/>
          </a:xfrm>
          <a:prstGeom prst="arc">
            <a:avLst>
              <a:gd name="adj1" fmla="val 10723193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Primary Penmanship" panose="02000506000000020003" pitchFamily="2" charset="0"/>
              <a:ea typeface="+mn-ea"/>
              <a:cs typeface="+mn-cs"/>
            </a:endParaRPr>
          </a:p>
        </p:txBody>
      </p:sp>
      <p:sp>
        <p:nvSpPr>
          <p:cNvPr id="100" name="Arc 99"/>
          <p:cNvSpPr/>
          <p:nvPr/>
        </p:nvSpPr>
        <p:spPr>
          <a:xfrm>
            <a:off x="2781834" y="4311836"/>
            <a:ext cx="792745" cy="1354232"/>
          </a:xfrm>
          <a:prstGeom prst="arc">
            <a:avLst>
              <a:gd name="adj1" fmla="val 10723193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Primary Penmanship" panose="02000506000000020003" pitchFamily="2" charset="0"/>
              <a:ea typeface="+mn-ea"/>
              <a:cs typeface="+mn-cs"/>
            </a:endParaRPr>
          </a:p>
        </p:txBody>
      </p:sp>
      <p:sp>
        <p:nvSpPr>
          <p:cNvPr id="101" name="Arc 100"/>
          <p:cNvSpPr/>
          <p:nvPr/>
        </p:nvSpPr>
        <p:spPr>
          <a:xfrm>
            <a:off x="1984459" y="4311836"/>
            <a:ext cx="792745" cy="1354232"/>
          </a:xfrm>
          <a:prstGeom prst="arc">
            <a:avLst>
              <a:gd name="adj1" fmla="val 10723193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Primary Penmanship" panose="02000506000000020003" pitchFamily="2" charset="0"/>
              <a:ea typeface="+mn-ea"/>
              <a:cs typeface="+mn-cs"/>
            </a:endParaRPr>
          </a:p>
        </p:txBody>
      </p:sp>
      <p:sp>
        <p:nvSpPr>
          <p:cNvPr id="102" name="Arc 101"/>
          <p:cNvSpPr/>
          <p:nvPr/>
        </p:nvSpPr>
        <p:spPr>
          <a:xfrm>
            <a:off x="1210804" y="4311836"/>
            <a:ext cx="792745" cy="1354232"/>
          </a:xfrm>
          <a:prstGeom prst="arc">
            <a:avLst>
              <a:gd name="adj1" fmla="val 10723193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Primary Penmanship" panose="02000506000000020003" pitchFamily="2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106"/>
              <p:cNvSpPr/>
              <p:nvPr/>
            </p:nvSpPr>
            <p:spPr>
              <a:xfrm>
                <a:off x="5544701" y="350500"/>
                <a:ext cx="2353306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40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24</a:t>
                </a:r>
                <a:r>
                  <a:rPr kumimoji="0" lang="en-GB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kumimoji="0" lang="en-GB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kumimoji="0" lang="en-GB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7" name="Rectangle 10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701" y="350500"/>
                <a:ext cx="2353306" cy="707886"/>
              </a:xfrm>
              <a:prstGeom prst="rect">
                <a:avLst/>
              </a:prstGeom>
              <a:blipFill>
                <a:blip r:embed="rId5"/>
                <a:stretch>
                  <a:fillRect l="-9326" t="-15385" b="-35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Rectangle 108"/>
          <p:cNvSpPr/>
          <p:nvPr/>
        </p:nvSpPr>
        <p:spPr>
          <a:xfrm>
            <a:off x="7556672" y="357024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45634" y="3135099"/>
            <a:ext cx="637787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02195" y="3165595"/>
            <a:ext cx="408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06261" y="3165595"/>
            <a:ext cx="408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26746" y="3165595"/>
            <a:ext cx="408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417571" y="3165595"/>
            <a:ext cx="408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9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147093" y="3165595"/>
            <a:ext cx="659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885749" y="3165595"/>
            <a:ext cx="71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703847" y="3165595"/>
            <a:ext cx="732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18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522828" y="3165595"/>
            <a:ext cx="726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327635" y="3165595"/>
            <a:ext cx="732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24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1145634" y="5160860"/>
            <a:ext cx="637787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002195" y="5191356"/>
            <a:ext cx="408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06261" y="5191356"/>
            <a:ext cx="408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626746" y="5191356"/>
            <a:ext cx="408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417571" y="5191356"/>
            <a:ext cx="408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9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147093" y="5191356"/>
            <a:ext cx="659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885749" y="5191356"/>
            <a:ext cx="71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15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703847" y="5191356"/>
            <a:ext cx="732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18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522828" y="5191356"/>
            <a:ext cx="726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327635" y="5191356"/>
            <a:ext cx="732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78969" y="2104316"/>
                <a:ext cx="8128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3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969" y="2104316"/>
                <a:ext cx="812861" cy="369332"/>
              </a:xfrm>
              <a:prstGeom prst="rect">
                <a:avLst/>
              </a:prstGeom>
              <a:blipFill>
                <a:blip r:embed="rId6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880847" y="3968630"/>
                <a:ext cx="8128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3</a:t>
                </a: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0847" y="3968630"/>
                <a:ext cx="812861" cy="369332"/>
              </a:xfrm>
              <a:prstGeom prst="rect">
                <a:avLst/>
              </a:prstGeom>
              <a:blipFill>
                <a:blip r:embed="rId7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/>
          <p:cNvSpPr/>
          <p:nvPr/>
        </p:nvSpPr>
        <p:spPr>
          <a:xfrm>
            <a:off x="819072" y="425673"/>
            <a:ext cx="445609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baker has 24 tarts. </a:t>
            </a: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 puts 3 tarts into each box.</a:t>
            </a: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many boxes can he fill?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831" y="1054168"/>
            <a:ext cx="2776841" cy="8838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010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7" grpId="0"/>
      <p:bldP spid="109" grpId="0"/>
      <p:bldP spid="6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7" grpId="0"/>
      <p:bldP spid="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questions </a:t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4 - 7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864421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67511" y="481081"/>
                <a:ext cx="7471777" cy="52014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800" dirty="0"/>
                  <a:t>When you add three consecutive numbers, the total can always be divided equally by 3 </a:t>
                </a:r>
              </a:p>
              <a:p>
                <a:endParaRPr lang="en-GB" sz="2800" dirty="0"/>
              </a:p>
              <a:p>
                <a:r>
                  <a:rPr lang="en-GB" sz="2800" dirty="0"/>
                  <a:t>Is this statement correct?</a:t>
                </a:r>
              </a:p>
              <a:p>
                <a:endParaRPr lang="en-GB" sz="2800" dirty="0"/>
              </a:p>
              <a:p>
                <a:r>
                  <a:rPr lang="en-GB" sz="3600" dirty="0"/>
                  <a:t>1 </a:t>
                </a:r>
                <a14:m>
                  <m:oMath xmlns:m="http://schemas.openxmlformats.org/officeDocument/2006/math">
                    <m:r>
                      <a:rPr lang="en-GB" sz="36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600" dirty="0"/>
                  <a:t> 2 </a:t>
                </a:r>
                <a14:m>
                  <m:oMath xmlns:m="http://schemas.openxmlformats.org/officeDocument/2006/math">
                    <m:r>
                      <a:rPr lang="en-GB" sz="36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600" dirty="0"/>
                  <a:t> 3 </a:t>
                </a:r>
                <a14:m>
                  <m:oMath xmlns:m="http://schemas.openxmlformats.org/officeDocument/2006/math">
                    <m:r>
                      <a:rPr lang="en-GB" sz="36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/>
                  <a:t> 6</a:t>
                </a:r>
              </a:p>
              <a:p>
                <a:r>
                  <a:rPr lang="en-GB" sz="3600" dirty="0"/>
                  <a:t>5 </a:t>
                </a:r>
                <a14:m>
                  <m:oMath xmlns:m="http://schemas.openxmlformats.org/officeDocument/2006/math">
                    <m:r>
                      <a:rPr lang="en-GB" sz="36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600" dirty="0"/>
                  <a:t> 6 </a:t>
                </a:r>
                <a14:m>
                  <m:oMath xmlns:m="http://schemas.openxmlformats.org/officeDocument/2006/math">
                    <m:r>
                      <a:rPr lang="en-GB" sz="36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600" dirty="0"/>
                  <a:t> 7 </a:t>
                </a:r>
                <a14:m>
                  <m:oMath xmlns:m="http://schemas.openxmlformats.org/officeDocument/2006/math">
                    <m:r>
                      <a:rPr lang="en-GB" sz="36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/>
                  <a:t> 18</a:t>
                </a:r>
              </a:p>
              <a:p>
                <a:r>
                  <a:rPr lang="en-GB" sz="3600" dirty="0"/>
                  <a:t>9 </a:t>
                </a:r>
                <a14:m>
                  <m:oMath xmlns:m="http://schemas.openxmlformats.org/officeDocument/2006/math">
                    <m:r>
                      <a:rPr lang="en-GB" sz="36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600" dirty="0"/>
                  <a:t> 10 </a:t>
                </a:r>
                <a14:m>
                  <m:oMath xmlns:m="http://schemas.openxmlformats.org/officeDocument/2006/math">
                    <m:r>
                      <a:rPr lang="en-GB" sz="36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600" dirty="0"/>
                  <a:t> 11 </a:t>
                </a:r>
                <a14:m>
                  <m:oMath xmlns:m="http://schemas.openxmlformats.org/officeDocument/2006/math">
                    <m:r>
                      <a:rPr lang="en-GB" sz="36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/>
                  <a:t> 30</a:t>
                </a:r>
              </a:p>
              <a:p>
                <a:endParaRPr lang="en-GB" sz="2800" dirty="0"/>
              </a:p>
              <a:p>
                <a:pPr algn="ctr"/>
                <a:r>
                  <a:rPr lang="en-GB" sz="2800" dirty="0"/>
                  <a:t>Is it possible to make every multiple of 3 using a sum of 3 consecutive numbers?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1" y="481081"/>
                <a:ext cx="7471777" cy="5201424"/>
              </a:xfrm>
              <a:prstGeom prst="rect">
                <a:avLst/>
              </a:prstGeom>
              <a:blipFill>
                <a:blip r:embed="rId5"/>
                <a:stretch>
                  <a:fillRect l="-2447" t="-1172" r="-163" b="-24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608" y="1879555"/>
            <a:ext cx="595721" cy="5957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333" y="1904932"/>
            <a:ext cx="595721" cy="5957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333" y="1607071"/>
            <a:ext cx="595721" cy="5957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621" y="1933302"/>
            <a:ext cx="595721" cy="5957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621" y="1632585"/>
            <a:ext cx="595721" cy="5957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621" y="1334724"/>
            <a:ext cx="595721" cy="5957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641193" y="2621581"/>
                <a:ext cx="4572000" cy="230832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/>
                <a:r>
                  <a:rPr lang="en-GB" sz="3600" dirty="0">
                    <a:solidFill>
                      <a:prstClr val="black"/>
                    </a:solidFill>
                  </a:rPr>
                  <a:t>6 </a:t>
                </a:r>
                <a14:m>
                  <m:oMath xmlns:m="http://schemas.openxmlformats.org/officeDocument/2006/math">
                    <m:r>
                      <a:rPr lang="en-GB" sz="3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3600" dirty="0">
                    <a:solidFill>
                      <a:prstClr val="black"/>
                    </a:solidFill>
                  </a:rPr>
                  <a:t> 3 </a:t>
                </a:r>
                <a14:m>
                  <m:oMath xmlns:m="http://schemas.openxmlformats.org/officeDocument/2006/math">
                    <m:r>
                      <a:rPr lang="en-GB" sz="3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>
                    <a:solidFill>
                      <a:prstClr val="black"/>
                    </a:solidFill>
                  </a:rPr>
                  <a:t> 2</a:t>
                </a:r>
              </a:p>
              <a:p>
                <a:r>
                  <a:rPr lang="en-GB" sz="3600" dirty="0">
                    <a:solidFill>
                      <a:prstClr val="black"/>
                    </a:solidFill>
                  </a:rPr>
                  <a:t>18 </a:t>
                </a:r>
                <a14:m>
                  <m:oMath xmlns:m="http://schemas.openxmlformats.org/officeDocument/2006/math">
                    <m:r>
                      <a:rPr lang="en-GB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÷ </m:t>
                    </m:r>
                  </m:oMath>
                </a14:m>
                <a:r>
                  <a:rPr lang="en-GB" sz="3600" dirty="0">
                    <a:solidFill>
                      <a:prstClr val="black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en-GB" sz="3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>
                    <a:solidFill>
                      <a:prstClr val="black"/>
                    </a:solidFill>
                  </a:rPr>
                  <a:t> 6</a:t>
                </a:r>
              </a:p>
              <a:p>
                <a:r>
                  <a:rPr lang="en-GB" sz="3600" dirty="0">
                    <a:solidFill>
                      <a:prstClr val="black"/>
                    </a:solidFill>
                  </a:rPr>
                  <a:t>30 </a:t>
                </a:r>
                <a14:m>
                  <m:oMath xmlns:m="http://schemas.openxmlformats.org/officeDocument/2006/math">
                    <m:r>
                      <a:rPr lang="en-GB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÷ </m:t>
                    </m:r>
                  </m:oMath>
                </a14:m>
                <a:r>
                  <a:rPr lang="en-GB" sz="3600" dirty="0">
                    <a:solidFill>
                      <a:prstClr val="black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en-GB" sz="3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>
                    <a:solidFill>
                      <a:prstClr val="black"/>
                    </a:solidFill>
                  </a:rPr>
                  <a:t> 10</a:t>
                </a:r>
              </a:p>
              <a:p>
                <a:pPr lvl="0"/>
                <a:endParaRPr lang="en-GB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193" y="2621581"/>
                <a:ext cx="4572000" cy="2308324"/>
              </a:xfrm>
              <a:prstGeom prst="rect">
                <a:avLst/>
              </a:prstGeom>
              <a:blipFill>
                <a:blip r:embed="rId7"/>
                <a:stretch>
                  <a:fillRect l="-4000" t="-39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96296E-6 L -0.14444 0.0356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22" y="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16855"/>
                <a:ext cx="7625490" cy="5647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Complete the calculations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3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          10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3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6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          3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11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 startAt="2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Circle the multiples of 3</a:t>
                </a: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 startAt="2"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	14       6       10      15      36       24        20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 startAt="3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Here</a:t>
                </a:r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are some cubes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.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 How many groups of 3 are there?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16855"/>
                <a:ext cx="7625490" cy="5647700"/>
              </a:xfrm>
              <a:prstGeom prst="rect">
                <a:avLst/>
              </a:prstGeom>
              <a:blipFill>
                <a:blip r:embed="rId4"/>
                <a:stretch>
                  <a:fillRect l="-1679" t="-1188" b="-21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20" y="4409878"/>
            <a:ext cx="523875" cy="52387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994" y="4818737"/>
            <a:ext cx="523875" cy="52387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368" y="4409879"/>
            <a:ext cx="523875" cy="52387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769" y="4780438"/>
            <a:ext cx="523875" cy="52387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316" y="4362702"/>
            <a:ext cx="523875" cy="52387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617" y="4362702"/>
            <a:ext cx="523875" cy="52387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978" y="4353149"/>
            <a:ext cx="523875" cy="52387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352" y="4762008"/>
            <a:ext cx="523875" cy="52387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726" y="4353150"/>
            <a:ext cx="523875" cy="52387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157" y="4353149"/>
            <a:ext cx="523875" cy="52387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531" y="4762008"/>
            <a:ext cx="523875" cy="52387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905" y="4353150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022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16855"/>
                <a:ext cx="7625490" cy="5647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Complete the calculations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3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</a:t>
                </a:r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   10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3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6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          3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11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 startAt="2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Circle the multiples of 3</a:t>
                </a: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 startAt="2"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	14       6       10      15      36       24        20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 startAt="3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Here</a:t>
                </a:r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are some cubes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.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 How many groups of 3 are there?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16855"/>
                <a:ext cx="7625490" cy="5647700"/>
              </a:xfrm>
              <a:prstGeom prst="rect">
                <a:avLst/>
              </a:prstGeom>
              <a:blipFill>
                <a:blip r:embed="rId5"/>
                <a:stretch>
                  <a:fillRect l="-1679" t="-1188" b="-21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20" y="4409878"/>
            <a:ext cx="523875" cy="52387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214842" y="4232715"/>
            <a:ext cx="1449977" cy="1110342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2719021" y="4232715"/>
            <a:ext cx="1449977" cy="1110342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994" y="4818737"/>
            <a:ext cx="523875" cy="52387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368" y="4409879"/>
            <a:ext cx="523875" cy="52387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769" y="4780438"/>
            <a:ext cx="523875" cy="52387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316" y="4362702"/>
            <a:ext cx="523875" cy="52387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617" y="4362702"/>
            <a:ext cx="523875" cy="52387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978" y="4353149"/>
            <a:ext cx="523875" cy="523875"/>
          </a:xfrm>
          <a:prstGeom prst="rect">
            <a:avLst/>
          </a:prstGeom>
        </p:spPr>
      </p:pic>
      <p:sp>
        <p:nvSpPr>
          <p:cNvPr id="36" name="Oval 35"/>
          <p:cNvSpPr/>
          <p:nvPr/>
        </p:nvSpPr>
        <p:spPr>
          <a:xfrm>
            <a:off x="4223200" y="4232715"/>
            <a:ext cx="1449977" cy="1110342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352" y="4762008"/>
            <a:ext cx="523875" cy="52387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726" y="4353150"/>
            <a:ext cx="523875" cy="52387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157" y="4353149"/>
            <a:ext cx="523875" cy="523875"/>
          </a:xfrm>
          <a:prstGeom prst="rect">
            <a:avLst/>
          </a:prstGeom>
        </p:spPr>
      </p:pic>
      <p:sp>
        <p:nvSpPr>
          <p:cNvPr id="40" name="Oval 39"/>
          <p:cNvSpPr/>
          <p:nvPr/>
        </p:nvSpPr>
        <p:spPr>
          <a:xfrm>
            <a:off x="5727379" y="4232715"/>
            <a:ext cx="1449977" cy="1110342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531" y="4762008"/>
            <a:ext cx="523875" cy="52387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905" y="4353150"/>
            <a:ext cx="523875" cy="52387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551842" y="923261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51855" y="923261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51842" y="1468758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noProof="0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51855" y="1479847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33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4061280" y="2865775"/>
            <a:ext cx="705394" cy="570932"/>
          </a:xfrm>
          <a:prstGeom prst="ellipse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2379884" y="2865775"/>
            <a:ext cx="705394" cy="570932"/>
          </a:xfrm>
          <a:prstGeom prst="ellipse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4890528" y="2865775"/>
            <a:ext cx="705394" cy="570932"/>
          </a:xfrm>
          <a:prstGeom prst="ellipse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>
            <a:off x="5827017" y="2865775"/>
            <a:ext cx="705394" cy="570932"/>
          </a:xfrm>
          <a:prstGeom prst="ellipse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6532411" y="5426560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noProof="0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415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9" grpId="0" animBg="1"/>
      <p:bldP spid="36" grpId="0" animBg="1"/>
      <p:bldP spid="40" grpId="0" animBg="1"/>
      <p:bldP spid="21" grpId="0"/>
      <p:bldP spid="22" grpId="0"/>
      <p:bldP spid="23" grpId="0"/>
      <p:bldP spid="24" grpId="0"/>
      <p:bldP spid="25" grpId="0" animBg="1"/>
      <p:bldP spid="26" grpId="0" animBg="1"/>
      <p:bldP spid="27" grpId="0" animBg="1"/>
      <p:bldP spid="43" grpId="0" animBg="1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6231" y="334776"/>
            <a:ext cx="7625490" cy="56938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children are playing a game.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They need to divide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themselves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into three teams.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How many will be in each team?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There are 2 children in each team.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96281" y="1126004"/>
            <a:ext cx="1360235" cy="162252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618" y="1347229"/>
            <a:ext cx="1427798" cy="176073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355" y="2345961"/>
            <a:ext cx="1371025" cy="169072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63" y="1613873"/>
            <a:ext cx="1405916" cy="169592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947" y="2644972"/>
            <a:ext cx="1375243" cy="169592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650" y="1790831"/>
            <a:ext cx="1382571" cy="151896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843122" y="1613873"/>
            <a:ext cx="2364377" cy="149409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ounded Rectangle 27"/>
          <p:cNvSpPr/>
          <p:nvPr/>
        </p:nvSpPr>
        <p:spPr>
          <a:xfrm>
            <a:off x="3386317" y="2844428"/>
            <a:ext cx="2364377" cy="149409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ounded Rectangle 28"/>
          <p:cNvSpPr/>
          <p:nvPr/>
        </p:nvSpPr>
        <p:spPr>
          <a:xfrm>
            <a:off x="5789670" y="1615093"/>
            <a:ext cx="2364377" cy="149409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734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22222E-6 L -0.0868 0.062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0" y="310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48148E-6 L 0.10538 0.2143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60" y="1071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-0.0783 -0.1671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4" y="-83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59259E-6 L 0.06962 0.0597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2" y="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95550" y="316855"/>
            <a:ext cx="762549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There </a:t>
            </a:r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 teams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of 3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children.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96281" y="1126004"/>
            <a:ext cx="1360235" cy="162252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618" y="1347229"/>
            <a:ext cx="1427798" cy="176073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355" y="2345961"/>
            <a:ext cx="1371025" cy="169072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63" y="1613873"/>
            <a:ext cx="1405916" cy="169592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947" y="2644972"/>
            <a:ext cx="1375243" cy="169592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650" y="1790831"/>
            <a:ext cx="1382571" cy="1518968"/>
          </a:xfrm>
          <a:prstGeom prst="rect">
            <a:avLst/>
          </a:prstGeom>
        </p:spPr>
      </p:pic>
      <p:sp>
        <p:nvSpPr>
          <p:cNvPr id="32" name="Rounded Rectangle 31"/>
          <p:cNvSpPr/>
          <p:nvPr/>
        </p:nvSpPr>
        <p:spPr>
          <a:xfrm>
            <a:off x="819291" y="1415479"/>
            <a:ext cx="3105261" cy="255300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ounded Rectangle 32"/>
          <p:cNvSpPr/>
          <p:nvPr/>
        </p:nvSpPr>
        <p:spPr>
          <a:xfrm>
            <a:off x="4735132" y="1415478"/>
            <a:ext cx="3076457" cy="2553005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0DD491-77FD-44B3-8033-5A5FE5E3B0C9}"/>
              </a:ext>
            </a:extLst>
          </p:cNvPr>
          <p:cNvSpPr txBox="1"/>
          <p:nvPr/>
        </p:nvSpPr>
        <p:spPr>
          <a:xfrm>
            <a:off x="695550" y="315444"/>
            <a:ext cx="762549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 the children need to get into teams of 3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How many teams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of 3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will there be?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653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22222E-6 L 0.07205 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48148E-6 L -0.11337 -0.0009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77" y="-4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-0.06528 -0.026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4" y="-134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59259E-6 L 0.04982 0.0261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3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2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72494" y="1283520"/>
            <a:ext cx="5214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noProof="0" dirty="0">
                <a:solidFill>
                  <a:prstClr val="black"/>
                </a:solidFill>
                <a:latin typeface="Calibri" panose="020F0502020204030204"/>
              </a:rPr>
              <a:t>Shared into 3 equal teams</a:t>
            </a: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13908" y="402183"/>
                <a:ext cx="224681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4000" dirty="0">
                    <a:solidFill>
                      <a:prstClr val="black"/>
                    </a:solidFill>
                    <a:latin typeface="Calibri" panose="020F0502020204030204"/>
                  </a:rPr>
                  <a:t>6</a:t>
                </a:r>
                <a:r>
                  <a:rPr kumimoji="0" lang="en-GB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kumimoji="0" lang="en-GB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3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3908" y="402183"/>
                <a:ext cx="2246811" cy="707886"/>
              </a:xfrm>
              <a:prstGeom prst="rect">
                <a:avLst/>
              </a:prstGeom>
              <a:blipFill>
                <a:blip r:embed="rId5"/>
                <a:stretch>
                  <a:fillRect l="-9485" t="-15517" b="-36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872493" y="3937156"/>
            <a:ext cx="501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Grouped into teams of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38253" y="1868295"/>
            <a:ext cx="31538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There are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children in each team.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38253" y="4521931"/>
            <a:ext cx="32755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There are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groups of 3 children.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r="640"/>
          <a:stretch/>
        </p:blipFill>
        <p:spPr>
          <a:xfrm>
            <a:off x="872494" y="2022647"/>
            <a:ext cx="3764820" cy="14727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9362" y="4652728"/>
            <a:ext cx="3307225" cy="12868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774898" y="400065"/>
                <a:ext cx="94288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000" dirty="0">
                    <a:solidFill>
                      <a:prstClr val="black"/>
                    </a:solidFill>
                  </a:rPr>
                  <a:t> 2</a:t>
                </a:r>
                <a:endParaRPr lang="en-GB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4898" y="400065"/>
                <a:ext cx="942887" cy="707886"/>
              </a:xfrm>
              <a:prstGeom prst="rect">
                <a:avLst/>
              </a:prstGeom>
              <a:blipFill>
                <a:blip r:embed="rId8"/>
                <a:stretch>
                  <a:fillRect t="-15517" r="-21935" b="-36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9959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13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6231" y="334776"/>
            <a:ext cx="7625490" cy="56938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are 21 cakes.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are shared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equally between 3 plates.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They are divided into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groups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of 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446117"/>
            <a:ext cx="747045" cy="7470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34878" y="588806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738" y="1125332"/>
            <a:ext cx="1011106" cy="8013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752" y="1085039"/>
            <a:ext cx="1011106" cy="8976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153" y="1106602"/>
            <a:ext cx="983593" cy="8976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12" y="1087943"/>
            <a:ext cx="966398" cy="8976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302" y="1181335"/>
            <a:ext cx="1062693" cy="8013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72" y="1150383"/>
            <a:ext cx="1052376" cy="8322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946" y="1801950"/>
            <a:ext cx="1011106" cy="8013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58" y="1748066"/>
            <a:ext cx="1011106" cy="8976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835" y="1106602"/>
            <a:ext cx="983593" cy="89761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364" y="1087943"/>
            <a:ext cx="966398" cy="89761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980" y="1181335"/>
            <a:ext cx="1062693" cy="80131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724" y="1150383"/>
            <a:ext cx="1052376" cy="83227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773" y="1829885"/>
            <a:ext cx="1011106" cy="80131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522" y="1789592"/>
            <a:ext cx="1011106" cy="89761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847" y="1811155"/>
            <a:ext cx="983593" cy="89761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178" y="1792496"/>
            <a:ext cx="966398" cy="89761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592" y="1885888"/>
            <a:ext cx="1062693" cy="80131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134" y="1854936"/>
            <a:ext cx="1052376" cy="83227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93" y="2426643"/>
            <a:ext cx="966398" cy="89761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359" y="1879335"/>
            <a:ext cx="1062693" cy="80131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087" y="1863860"/>
            <a:ext cx="1052376" cy="8322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881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8|3.8|3.8|6|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9|0.8|8.3|1.1|0.5|0.8|0.9|1.2|0.5|0.6|1|1.1|0.5|0.6|0.9|0.8|1|1|2.5|0.8|0.5|0.5|0.5|0.6|0.6|0.8|2.1|9.7|1|0.6|0.6|0.5|0.4|0.5|0.6|0.6|0.4|0.3|0.3|0.5|0.5|0.5|0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2|7.7|0.8|0.6|15.5|5.9|5.1|4.7|4.1|4.9|13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7|2.7|1.6|2.1|7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2.3|2.7|1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5.7|12.1|2.2|7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3.8|3.1|2.7|2.1|2.1|2.7|2.9|8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0.6|2.7|0.6|2.3|0.5|2.2|0.5|1.8|0.5|1.8|0.5|2.1|0.8|11.2|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4.7|11.4|6.8|4.4|7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4|1.7|9.4|17.3|1.2|11.4|6.6|12.9|4.9|12.1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727757-3061-47D3-99FD-9493F136DC43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openxmlformats.org/package/2006/metadata/core-properties"/>
    <ds:schemaRef ds:uri="522d4c35-b548-4432-90ae-af4376e1c4b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3F74D80-BD60-45EC-9E52-7D38BA7C4D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21408</TotalTime>
  <Words>418</Words>
  <Application>Microsoft Office PowerPoint</Application>
  <PresentationFormat>On-screen Show (4:3)</PresentationFormat>
  <Paragraphs>198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 1 - 3 on the worksheet</vt:lpstr>
      <vt:lpstr>PowerPoint Presentation</vt:lpstr>
      <vt:lpstr>PowerPoint Presentation</vt:lpstr>
      <vt:lpstr>PowerPoint Presentation</vt:lpstr>
      <vt:lpstr>Have a go at questions  4 - 7 on the worksheet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Craig Battrick</cp:lastModifiedBy>
  <cp:revision>234</cp:revision>
  <dcterms:created xsi:type="dcterms:W3CDTF">2019-07-05T11:02:13Z</dcterms:created>
  <dcterms:modified xsi:type="dcterms:W3CDTF">2021-06-27T18:10:05Z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