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474" r:id="rId2"/>
    <p:sldId id="475" r:id="rId3"/>
    <p:sldId id="476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32"/>
    <p:restoredTop sz="94550"/>
  </p:normalViewPr>
  <p:slideViewPr>
    <p:cSldViewPr snapToGrid="0" snapToObjects="1">
      <p:cViewPr varScale="1">
        <p:scale>
          <a:sx n="86" d="100"/>
          <a:sy n="86" d="100"/>
        </p:scale>
        <p:origin x="88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B5F429-02FB-6844-871C-AF8C6CA7B58A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32E81-D95C-1A4D-A44F-7EFFB839F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948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32E81-D95C-1A4D-A44F-7EFFB839F00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211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Ss use their plans to write the descriptive piece on the raid.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32E81-D95C-1A4D-A44F-7EFFB839F0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62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Extended starter activity. Could take up to 20 minutes.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32E81-D95C-1A4D-A44F-7EFFB839F00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27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94C98-8D9E-DA4B-98FC-587869170E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10D149-1A20-7944-8B4F-E50DC2C9C4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B6F0BB-0433-9244-8C98-29F9A262F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0AED9-DFEA-6042-B354-C7A970A5551F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7C2F8-BD06-F647-8F36-C9D0BE64C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496E5-8086-3441-945A-449D891F6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4A46-6EE9-924D-9413-7BAC9806E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409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171A2-2B49-AE4E-A887-96B511B29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C3161E-B8C9-7C48-B102-854FA0B5A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E0B20-6DEB-FE47-9B25-24E4D957E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0AED9-DFEA-6042-B354-C7A970A5551F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71BFA-3BC8-CF47-ACBD-A2B2D2DCD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E073B-07C2-4B42-9468-ADE66E0E2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4A46-6EE9-924D-9413-7BAC9806E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769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95C119-9E6D-B34A-A8C9-21FB183FA8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A84613-32E7-E342-B6DD-5178F9DA61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6B4B3-69CF-7A45-A46F-341935BF6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0AED9-DFEA-6042-B354-C7A970A5551F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D15985-8925-E74A-B65F-78FB86623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A96F9-EE72-144F-B753-6E033F4BD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4A46-6EE9-924D-9413-7BAC9806E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11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CFD38-51E5-D846-82BF-F88C76FEF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3C744-39FE-8540-BD29-8C8AC04D9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EAB6F-61CA-3948-838A-5359DFD4A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0AED9-DFEA-6042-B354-C7A970A5551F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D503B-FF7C-5749-9201-A2C0BCEE2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CE4DA-DE04-A043-B112-5CC41E93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4A46-6EE9-924D-9413-7BAC9806E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938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00EF8-63A0-BE43-93F0-1137893CE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E30DA9-3763-5941-8945-E8B5FCBFD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F3B80-90FA-4440-B42C-7CBABFCB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0AED9-DFEA-6042-B354-C7A970A5551F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B3D4D-FEBA-884D-A3D6-41C96DEEF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41FA0-ABD8-BA4A-A2AD-5AF77A578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4A46-6EE9-924D-9413-7BAC9806E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46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8F7F4-16E4-B148-8377-04C433A2C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50EE9-6C91-A946-9DA6-234EC9CE9A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FAD404-EF01-CC45-A2DD-E9C059E348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2ADB57-09A4-2442-9A2B-5F99CE4A1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0AED9-DFEA-6042-B354-C7A970A5551F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0038DA-E055-E44D-A97F-DDFC3FBFE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FEC31-EBB5-3A49-8774-81C16C4E2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4A46-6EE9-924D-9413-7BAC9806E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25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D6E57-0681-FB4A-82E5-F8E75C801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8D69FE-558A-B845-90E9-F55FA34AF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DBDB58-3728-C040-916F-C31DB79679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2ABC3E-298F-694B-A70B-A9C4A302EB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62251D-6013-584D-84D5-0964343220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43E086-3411-2348-9710-055405260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0AED9-DFEA-6042-B354-C7A970A5551F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FFD6B4-B43E-284C-8A05-02DB974E1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59FA02-5139-AC4F-B165-AA60FBD19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4A46-6EE9-924D-9413-7BAC9806E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17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1FCE3-2245-E747-BC4B-58C9EB765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48E807-B7C1-0140-93B9-C2BC013B4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0AED9-DFEA-6042-B354-C7A970A5551F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8969F2-7F66-444B-AFB0-570655636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7BCD7C-EE47-4A4D-A2A7-B4723CDE7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4A46-6EE9-924D-9413-7BAC9806E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101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0AE87A-976A-6640-94D4-74BB33C24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0AED9-DFEA-6042-B354-C7A970A5551F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D7572E-90FF-D742-8B60-347A1E9B1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2ECD79-7581-C54D-A989-7E57E6F09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4A46-6EE9-924D-9413-7BAC9806E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393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2CC89-DFD8-3E4B-953F-75763E256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C4E71-BD8B-0848-ABB4-39A011374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1632DF-77B4-BA41-B4CF-052822E79A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AEC27B-5691-E341-89FD-66FAB7DC7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0AED9-DFEA-6042-B354-C7A970A5551F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F50C9C-56E9-4048-B885-78E0EE906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0FDF0-B56B-4D4E-8AC9-799D2C813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4A46-6EE9-924D-9413-7BAC9806E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64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856A4-8C7E-DC42-A7B0-283ECC391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4E8466-3B30-7A42-B452-C53C2BFDB5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6C7F24-D260-9F4F-A033-7D91D018BA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C186A3-0CDB-494C-ACC7-543EFC73B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0AED9-DFEA-6042-B354-C7A970A5551F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64315C-7132-9B4B-8608-5B52285D1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D0A9FE-F50E-C54A-A282-75704DA99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4A46-6EE9-924D-9413-7BAC9806E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5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2DB85-EBFB-6C42-B79B-06111FA42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9B381-E014-0F40-9DF9-9663786704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D972B-A552-D247-B76B-C842F8CA76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0AED9-DFEA-6042-B354-C7A970A5551F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0ACC7-D7E0-F648-B3E9-5146D1495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FD953-DA49-E743-A6FB-5D338F84F4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F4A46-6EE9-924D-9413-7BAC9806E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290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4D1CE-3687-8244-BA2A-3AB952A60F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83528"/>
          </a:xfrm>
          <a:solidFill>
            <a:schemeClr val="accent1">
              <a:lumMod val="20000"/>
              <a:lumOff val="80000"/>
              <a:alpha val="80000"/>
            </a:schemeClr>
          </a:solidFill>
        </p:spPr>
        <p:txBody>
          <a:bodyPr/>
          <a:lstStyle/>
          <a:p>
            <a:pPr algn="l"/>
            <a:r>
              <a:rPr lang="en-US" b="1" dirty="0" smtClean="0"/>
              <a:t>Friday 2</a:t>
            </a:r>
            <a:r>
              <a:rPr lang="en-US" b="1" baseline="30000" dirty="0" smtClean="0"/>
              <a:t>nd</a:t>
            </a:r>
            <a:r>
              <a:rPr lang="en-US" b="1" dirty="0" smtClean="0"/>
              <a:t> July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1D308C-62E4-EC4B-BF39-6D1AADD1B3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72002"/>
            <a:ext cx="9144000" cy="609743"/>
          </a:xfrm>
          <a:solidFill>
            <a:schemeClr val="accent1">
              <a:lumMod val="20000"/>
              <a:lumOff val="80000"/>
              <a:alpha val="80000"/>
            </a:schemeClr>
          </a:solidFill>
        </p:spPr>
        <p:txBody>
          <a:bodyPr>
            <a:normAutofit lnSpcReduction="10000"/>
          </a:bodyPr>
          <a:lstStyle/>
          <a:p>
            <a:pPr algn="l"/>
            <a:r>
              <a:rPr lang="en-US" sz="4000" dirty="0" smtClean="0"/>
              <a:t>LO: edit a descriptive passage.</a:t>
            </a:r>
            <a:endParaRPr lang="en-US" sz="4000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153089DB-E023-3645-BE0A-63AFFE369D16}"/>
              </a:ext>
            </a:extLst>
          </p:cNvPr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61090" y="5845175"/>
            <a:ext cx="930910" cy="1012825"/>
          </a:xfrm>
          <a:prstGeom prst="rect">
            <a:avLst/>
          </a:prstGeom>
          <a:solidFill>
            <a:schemeClr val="accent1">
              <a:lumMod val="20000"/>
              <a:lumOff val="80000"/>
              <a:alpha val="49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3364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D35ED-DE29-834A-8C2E-F39D3491D23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  <a:alpha val="80000"/>
            </a:schemeClr>
          </a:solidFill>
        </p:spPr>
        <p:txBody>
          <a:bodyPr/>
          <a:lstStyle/>
          <a:p>
            <a:r>
              <a:rPr lang="en-US" dirty="0"/>
              <a:t>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01C72-51AF-D243-8B45-46D8A62A4D38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1">
              <a:lumMod val="20000"/>
              <a:lumOff val="80000"/>
              <a:alpha val="80000"/>
            </a:schemeClr>
          </a:solidFill>
        </p:spPr>
        <p:txBody>
          <a:bodyPr/>
          <a:lstStyle/>
          <a:p>
            <a:r>
              <a:rPr lang="en-US" u="sng" dirty="0" smtClean="0"/>
              <a:t>Edit</a:t>
            </a:r>
            <a:r>
              <a:rPr lang="en-US" dirty="0" smtClean="0"/>
              <a:t> a </a:t>
            </a:r>
            <a:r>
              <a:rPr lang="en-US" dirty="0"/>
              <a:t>descriptive </a:t>
            </a:r>
            <a:r>
              <a:rPr lang="en-US" dirty="0" smtClean="0"/>
              <a:t>piece against the identified success criteria.</a:t>
            </a:r>
            <a:endParaRPr lang="en-US" dirty="0"/>
          </a:p>
          <a:p>
            <a:r>
              <a:rPr lang="en-US" u="sng" dirty="0"/>
              <a:t>Create</a:t>
            </a:r>
            <a:r>
              <a:rPr lang="en-US" dirty="0"/>
              <a:t> </a:t>
            </a:r>
            <a:r>
              <a:rPr lang="en-US" dirty="0" smtClean="0"/>
              <a:t>a final piece worthy of publication.</a:t>
            </a:r>
            <a:endParaRPr lang="en-US" dirty="0"/>
          </a:p>
          <a:p>
            <a:endParaRPr lang="en-US" u="sng" dirty="0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09622FFC-BFBB-4445-8422-6EFC2BD2B1F2}"/>
              </a:ext>
            </a:extLst>
          </p:cNvPr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61090" y="5845175"/>
            <a:ext cx="930910" cy="1012825"/>
          </a:xfrm>
          <a:prstGeom prst="rect">
            <a:avLst/>
          </a:prstGeom>
          <a:solidFill>
            <a:schemeClr val="accent1">
              <a:lumMod val="20000"/>
              <a:lumOff val="80000"/>
              <a:alpha val="49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56952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D35ED-DE29-834A-8C2E-F39D3491D23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  <a:alpha val="80000"/>
            </a:schemeClr>
          </a:solidFill>
        </p:spPr>
        <p:txBody>
          <a:bodyPr/>
          <a:lstStyle/>
          <a:p>
            <a:r>
              <a:rPr lang="en-US" b="1" dirty="0" smtClean="0"/>
              <a:t>Editing process: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01C72-51AF-D243-8B45-46D8A62A4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583671"/>
            <a:ext cx="8557331" cy="3110547"/>
          </a:xfrm>
          <a:solidFill>
            <a:schemeClr val="accent1">
              <a:lumMod val="20000"/>
              <a:lumOff val="80000"/>
              <a:alpha val="80000"/>
            </a:schemeClr>
          </a:solidFill>
        </p:spPr>
        <p:txBody>
          <a:bodyPr>
            <a:normAutofit/>
          </a:bodyPr>
          <a:lstStyle/>
          <a:p>
            <a:pPr marL="457200" lvl="0" indent="-457200">
              <a:buFont typeface="Arial" panose="020B0604020202020204" pitchFamily="34" charset="0"/>
              <a:buAutoNum type="arabicPeriod"/>
            </a:pPr>
            <a:r>
              <a:rPr lang="en-GB" sz="2600" dirty="0" smtClean="0">
                <a:solidFill>
                  <a:prstClr val="black"/>
                </a:solidFill>
              </a:rPr>
              <a:t>Identify spelling mistakes – use a dictionary.</a:t>
            </a:r>
          </a:p>
          <a:p>
            <a:pPr marL="457200" lvl="0" indent="-457200">
              <a:buFont typeface="Arial" panose="020B0604020202020204" pitchFamily="34" charset="0"/>
              <a:buAutoNum type="arabicPeriod"/>
            </a:pPr>
            <a:r>
              <a:rPr lang="en-GB" sz="2600" dirty="0" smtClean="0">
                <a:solidFill>
                  <a:prstClr val="black"/>
                </a:solidFill>
              </a:rPr>
              <a:t>Identify and correct errors in punctuation.</a:t>
            </a:r>
          </a:p>
          <a:p>
            <a:pPr marL="457200" lvl="0" indent="-457200">
              <a:buFont typeface="Arial" panose="020B0604020202020204" pitchFamily="34" charset="0"/>
              <a:buAutoNum type="arabicPeriod"/>
            </a:pPr>
            <a:r>
              <a:rPr lang="en-GB" sz="2600" dirty="0" smtClean="0">
                <a:solidFill>
                  <a:prstClr val="black"/>
                </a:solidFill>
              </a:rPr>
              <a:t>Improve your use of Standard English and grammar.</a:t>
            </a:r>
          </a:p>
          <a:p>
            <a:pPr marL="457200" lvl="0" indent="-457200">
              <a:buFont typeface="Arial" panose="020B0604020202020204" pitchFamily="34" charset="0"/>
              <a:buAutoNum type="arabicPeriod"/>
            </a:pPr>
            <a:r>
              <a:rPr lang="en-GB" sz="2600" dirty="0" smtClean="0">
                <a:solidFill>
                  <a:prstClr val="black"/>
                </a:solidFill>
              </a:rPr>
              <a:t>Identify two-three sentences or a paragraph that could be re-drafted and edited. Highlight and then re-write.</a:t>
            </a:r>
          </a:p>
          <a:p>
            <a:pPr marL="457200" lvl="0" indent="-457200">
              <a:buFont typeface="Arial" panose="020B0604020202020204" pitchFamily="34" charset="0"/>
              <a:buAutoNum type="arabicPeriod"/>
            </a:pPr>
            <a:r>
              <a:rPr lang="en-GB" sz="2600" dirty="0" smtClean="0">
                <a:solidFill>
                  <a:prstClr val="black"/>
                </a:solidFill>
              </a:rPr>
              <a:t>Copy your final draft using your best cursive handwriting on to the template provided.</a:t>
            </a:r>
          </a:p>
          <a:p>
            <a:pPr marL="0" lvl="0" indent="0">
              <a:buNone/>
            </a:pPr>
            <a:endParaRPr lang="en-GB" sz="2600" dirty="0">
              <a:solidFill>
                <a:prstClr val="black"/>
              </a:solidFill>
            </a:endParaRPr>
          </a:p>
          <a:p>
            <a:pPr marL="514350" indent="-514350" fontAlgn="base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09622FFC-BFBB-4445-8422-6EFC2BD2B1F2}"/>
              </a:ext>
            </a:extLst>
          </p:cNvPr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61090" y="5845175"/>
            <a:ext cx="930910" cy="1012825"/>
          </a:xfrm>
          <a:prstGeom prst="rect">
            <a:avLst/>
          </a:prstGeom>
          <a:solidFill>
            <a:schemeClr val="accent1">
              <a:lumMod val="20000"/>
              <a:lumOff val="80000"/>
              <a:alpha val="49000"/>
            </a:schemeClr>
          </a:solidFill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8D27E06-782D-614F-98A4-99A98B7DB41D}"/>
              </a:ext>
            </a:extLst>
          </p:cNvPr>
          <p:cNvSpPr/>
          <p:nvPr/>
        </p:nvSpPr>
        <p:spPr>
          <a:xfrm>
            <a:off x="9453587" y="1825624"/>
            <a:ext cx="1865560" cy="4351338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70C0"/>
              </a:solidFill>
            </a:endParaRPr>
          </a:p>
          <a:p>
            <a:pPr algn="ctr"/>
            <a:endParaRPr lang="en-US" sz="2400" dirty="0">
              <a:solidFill>
                <a:srgbClr val="0070C0"/>
              </a:solidFill>
            </a:endParaRPr>
          </a:p>
          <a:p>
            <a:pPr algn="ctr"/>
            <a:endParaRPr lang="en-US" sz="2400" dirty="0">
              <a:solidFill>
                <a:srgbClr val="0070C0"/>
              </a:solidFill>
            </a:endParaRPr>
          </a:p>
          <a:p>
            <a:pPr algn="ctr"/>
            <a:r>
              <a:rPr lang="en-US" sz="2400" dirty="0">
                <a:solidFill>
                  <a:srgbClr val="0070C0"/>
                </a:solidFill>
              </a:rPr>
              <a:t>In pairs</a:t>
            </a:r>
            <a:r>
              <a:rPr lang="en-US" sz="2400" dirty="0" smtClean="0">
                <a:solidFill>
                  <a:srgbClr val="0070C0"/>
                </a:solidFill>
              </a:rPr>
              <a:t>, read through each other’s writing and consider what could be improved. </a:t>
            </a:r>
            <a:endParaRPr lang="en-US" sz="2400" dirty="0">
              <a:solidFill>
                <a:srgbClr val="0070C0"/>
              </a:solidFill>
            </a:endParaRPr>
          </a:p>
          <a:p>
            <a:pPr algn="ctr"/>
            <a:endParaRPr lang="en-US" sz="2400" dirty="0">
              <a:solidFill>
                <a:srgbClr val="0070C0"/>
              </a:solidFill>
            </a:endParaRPr>
          </a:p>
          <a:p>
            <a:pPr algn="ctr"/>
            <a:endParaRPr lang="en-US" sz="2400" dirty="0">
              <a:solidFill>
                <a:srgbClr val="0070C0"/>
              </a:solidFill>
            </a:endParaRPr>
          </a:p>
          <a:p>
            <a:pPr algn="ctr"/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DF07A8-751C-0540-9BD9-5BE4035F5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19550">
            <a:off x="9593612" y="-58747"/>
            <a:ext cx="2425304" cy="240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653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131</Words>
  <Application>Microsoft Office PowerPoint</Application>
  <PresentationFormat>Widescreen</PresentationFormat>
  <Paragraphs>21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Friday 2nd July</vt:lpstr>
      <vt:lpstr>Outcomes</vt:lpstr>
      <vt:lpstr>Editing process: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Transition Project</dc:title>
  <dc:creator>Beth Wood</dc:creator>
  <cp:lastModifiedBy>Leigh-Anne Eptlett (Staff - Star Academy)</cp:lastModifiedBy>
  <cp:revision>122</cp:revision>
  <dcterms:created xsi:type="dcterms:W3CDTF">2020-05-12T12:41:52Z</dcterms:created>
  <dcterms:modified xsi:type="dcterms:W3CDTF">2021-06-29T08:21:11Z</dcterms:modified>
</cp:coreProperties>
</file>